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2"/>
  </p:sldMasterIdLst>
  <p:notesMasterIdLst>
    <p:notesMasterId r:id="rId55"/>
  </p:notesMasterIdLst>
  <p:sldIdLst>
    <p:sldId id="256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8" r:id="rId11"/>
    <p:sldId id="266" r:id="rId12"/>
    <p:sldId id="269" r:id="rId13"/>
    <p:sldId id="271" r:id="rId14"/>
    <p:sldId id="273" r:id="rId15"/>
    <p:sldId id="274" r:id="rId16"/>
    <p:sldId id="275" r:id="rId17"/>
    <p:sldId id="276" r:id="rId18"/>
    <p:sldId id="278" r:id="rId19"/>
    <p:sldId id="277" r:id="rId20"/>
    <p:sldId id="279" r:id="rId21"/>
    <p:sldId id="280" r:id="rId22"/>
    <p:sldId id="281" r:id="rId23"/>
    <p:sldId id="318" r:id="rId24"/>
    <p:sldId id="283" r:id="rId25"/>
    <p:sldId id="285" r:id="rId26"/>
    <p:sldId id="287" r:id="rId27"/>
    <p:sldId id="289" r:id="rId28"/>
    <p:sldId id="290" r:id="rId29"/>
    <p:sldId id="292" r:id="rId30"/>
    <p:sldId id="291" r:id="rId31"/>
    <p:sldId id="293" r:id="rId32"/>
    <p:sldId id="296" r:id="rId33"/>
    <p:sldId id="294" r:id="rId34"/>
    <p:sldId id="298" r:id="rId35"/>
    <p:sldId id="299" r:id="rId36"/>
    <p:sldId id="300" r:id="rId37"/>
    <p:sldId id="302" r:id="rId38"/>
    <p:sldId id="319" r:id="rId39"/>
    <p:sldId id="304" r:id="rId40"/>
    <p:sldId id="305" r:id="rId41"/>
    <p:sldId id="306" r:id="rId42"/>
    <p:sldId id="307" r:id="rId43"/>
    <p:sldId id="308" r:id="rId44"/>
    <p:sldId id="309" r:id="rId45"/>
    <p:sldId id="303" r:id="rId46"/>
    <p:sldId id="310" r:id="rId47"/>
    <p:sldId id="311" r:id="rId48"/>
    <p:sldId id="312" r:id="rId49"/>
    <p:sldId id="314" r:id="rId50"/>
    <p:sldId id="315" r:id="rId51"/>
    <p:sldId id="316" r:id="rId52"/>
    <p:sldId id="317" r:id="rId53"/>
    <p:sldId id="320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78F"/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31" autoAdjust="0"/>
  </p:normalViewPr>
  <p:slideViewPr>
    <p:cSldViewPr showGuides="1">
      <p:cViewPr>
        <p:scale>
          <a:sx n="95" d="100"/>
          <a:sy n="95" d="100"/>
        </p:scale>
        <p:origin x="-84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05C08B-1E3F-4C5C-9D57-8EE1D8B0CF67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C33BC8-0801-47AC-93FC-6FFDF5FBEA95}">
      <dgm:prSet phldrT="[Текст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</dgm:spPr>
      <dgm:t>
        <a:bodyPr/>
        <a:lstStyle/>
        <a:p>
          <a:pPr algn="ctr"/>
          <a:r>
            <a:rPr lang="uk-UA" dirty="0" smtClean="0">
              <a:solidFill>
                <a:schemeClr val="bg1"/>
              </a:solidFill>
            </a:rPr>
            <a:t>Польова археологічна  практика </a:t>
          </a:r>
          <a:endParaRPr lang="ru-RU" dirty="0">
            <a:solidFill>
              <a:schemeClr val="bg1"/>
            </a:solidFill>
          </a:endParaRPr>
        </a:p>
      </dgm:t>
    </dgm:pt>
    <dgm:pt modelId="{7C20FCBA-DA6C-40D1-A5F3-8F4E11AB3269}" type="parTrans" cxnId="{43782E56-AA31-4C9C-8B79-D52F852937B3}">
      <dgm:prSet/>
      <dgm:spPr/>
      <dgm:t>
        <a:bodyPr/>
        <a:lstStyle/>
        <a:p>
          <a:pPr algn="ctr"/>
          <a:endParaRPr lang="ru-RU"/>
        </a:p>
      </dgm:t>
    </dgm:pt>
    <dgm:pt modelId="{9D4DAD2C-94EC-411F-9743-1EE232FBAF38}" type="sibTrans" cxnId="{43782E56-AA31-4C9C-8B79-D52F852937B3}">
      <dgm:prSet/>
      <dgm:spPr/>
      <dgm:t>
        <a:bodyPr/>
        <a:lstStyle/>
        <a:p>
          <a:pPr algn="ctr"/>
          <a:endParaRPr lang="ru-RU"/>
        </a:p>
      </dgm:t>
    </dgm:pt>
    <dgm:pt modelId="{222C5C99-6205-4F42-B2DE-D978CD5F2910}">
      <dgm:prSet phldrT="[Текст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</dgm:spPr>
      <dgm:t>
        <a:bodyPr/>
        <a:lstStyle/>
        <a:p>
          <a:pPr algn="ctr"/>
          <a:r>
            <a:rPr lang="uk-UA" dirty="0" smtClean="0">
              <a:solidFill>
                <a:schemeClr val="bg1"/>
              </a:solidFill>
            </a:rPr>
            <a:t>Комплексна навчальна польова практика (із геології з основами геохімії та картографії з основами топографії)</a:t>
          </a:r>
          <a:endParaRPr lang="ru-RU" dirty="0">
            <a:solidFill>
              <a:schemeClr val="bg1"/>
            </a:solidFill>
          </a:endParaRPr>
        </a:p>
      </dgm:t>
    </dgm:pt>
    <dgm:pt modelId="{EED6C54A-B50F-47C1-A993-663365C16AFF}" type="parTrans" cxnId="{F29FCD91-CFF1-4B23-8305-0AE949650A93}">
      <dgm:prSet/>
      <dgm:spPr/>
      <dgm:t>
        <a:bodyPr/>
        <a:lstStyle/>
        <a:p>
          <a:pPr algn="ctr"/>
          <a:endParaRPr lang="ru-RU"/>
        </a:p>
      </dgm:t>
    </dgm:pt>
    <dgm:pt modelId="{A6583B14-5855-4CA2-888C-04BE3E13AF48}" type="sibTrans" cxnId="{F29FCD91-CFF1-4B23-8305-0AE949650A93}">
      <dgm:prSet/>
      <dgm:spPr/>
      <dgm:t>
        <a:bodyPr/>
        <a:lstStyle/>
        <a:p>
          <a:pPr algn="ctr"/>
          <a:endParaRPr lang="ru-RU"/>
        </a:p>
      </dgm:t>
    </dgm:pt>
    <dgm:pt modelId="{CE33CBEB-8373-4798-9F46-DF452252F214}" type="pres">
      <dgm:prSet presAssocID="{FB05C08B-1E3F-4C5C-9D57-8EE1D8B0CF6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595426-E737-410A-8411-098C95E34385}" type="pres">
      <dgm:prSet presAssocID="{18C33BC8-0801-47AC-93FC-6FFDF5FBEA95}" presName="comp" presStyleCnt="0"/>
      <dgm:spPr/>
    </dgm:pt>
    <dgm:pt modelId="{03E60F01-EE69-4D9D-BC9A-3CA661B23363}" type="pres">
      <dgm:prSet presAssocID="{18C33BC8-0801-47AC-93FC-6FFDF5FBEA95}" presName="box" presStyleLbl="node1" presStyleIdx="0" presStyleCnt="2"/>
      <dgm:spPr/>
      <dgm:t>
        <a:bodyPr/>
        <a:lstStyle/>
        <a:p>
          <a:endParaRPr lang="ru-RU"/>
        </a:p>
      </dgm:t>
    </dgm:pt>
    <dgm:pt modelId="{DF7306F9-0FB4-4756-9AD3-C5447F0CD7AD}" type="pres">
      <dgm:prSet presAssocID="{18C33BC8-0801-47AC-93FC-6FFDF5FBEA95}" presName="img" presStyleLbl="fgImgPlace1" presStyleIdx="0" presStyleCnt="2" custScaleX="60723" custScaleY="6505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09B74BA-40E2-4651-B66B-3CE708A74632}" type="pres">
      <dgm:prSet presAssocID="{18C33BC8-0801-47AC-93FC-6FFDF5FBEA95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1E3FCE-8FC3-476B-8B1A-6EE613508634}" type="pres">
      <dgm:prSet presAssocID="{9D4DAD2C-94EC-411F-9743-1EE232FBAF38}" presName="spacer" presStyleCnt="0"/>
      <dgm:spPr/>
    </dgm:pt>
    <dgm:pt modelId="{8764CDAC-4344-44F1-988B-C7E29A856371}" type="pres">
      <dgm:prSet presAssocID="{222C5C99-6205-4F42-B2DE-D978CD5F2910}" presName="comp" presStyleCnt="0"/>
      <dgm:spPr/>
    </dgm:pt>
    <dgm:pt modelId="{6E788E75-7954-41EC-9A35-F2A97F3122F0}" type="pres">
      <dgm:prSet presAssocID="{222C5C99-6205-4F42-B2DE-D978CD5F2910}" presName="box" presStyleLbl="node1" presStyleIdx="1" presStyleCnt="2" custScaleY="105502" custLinFactNeighborY="-6239"/>
      <dgm:spPr/>
      <dgm:t>
        <a:bodyPr/>
        <a:lstStyle/>
        <a:p>
          <a:endParaRPr lang="ru-RU"/>
        </a:p>
      </dgm:t>
    </dgm:pt>
    <dgm:pt modelId="{BFE7ED97-C137-44C6-BAB2-5EE54E46C7F7}" type="pres">
      <dgm:prSet presAssocID="{222C5C99-6205-4F42-B2DE-D978CD5F2910}" presName="img" presStyleLbl="fgImgPlace1" presStyleIdx="1" presStyleCnt="2" custScaleX="68853" custScaleY="7072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9E4F6FD-6C16-4C7C-82E8-F464CD8B235E}" type="pres">
      <dgm:prSet presAssocID="{222C5C99-6205-4F42-B2DE-D978CD5F291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9D097D-542D-4EDE-8AF0-B60DE967970F}" type="presOf" srcId="{FB05C08B-1E3F-4C5C-9D57-8EE1D8B0CF67}" destId="{CE33CBEB-8373-4798-9F46-DF452252F214}" srcOrd="0" destOrd="0" presId="urn:microsoft.com/office/officeart/2005/8/layout/vList4#1"/>
    <dgm:cxn modelId="{F22A2EB6-D76C-48F2-AAF7-A8981A8B3DC0}" type="presOf" srcId="{18C33BC8-0801-47AC-93FC-6FFDF5FBEA95}" destId="{03E60F01-EE69-4D9D-BC9A-3CA661B23363}" srcOrd="0" destOrd="0" presId="urn:microsoft.com/office/officeart/2005/8/layout/vList4#1"/>
    <dgm:cxn modelId="{F29FCD91-CFF1-4B23-8305-0AE949650A93}" srcId="{FB05C08B-1E3F-4C5C-9D57-8EE1D8B0CF67}" destId="{222C5C99-6205-4F42-B2DE-D978CD5F2910}" srcOrd="1" destOrd="0" parTransId="{EED6C54A-B50F-47C1-A993-663365C16AFF}" sibTransId="{A6583B14-5855-4CA2-888C-04BE3E13AF48}"/>
    <dgm:cxn modelId="{8408A19F-D540-4B71-A7EE-735BBDCA06EF}" type="presOf" srcId="{18C33BC8-0801-47AC-93FC-6FFDF5FBEA95}" destId="{009B74BA-40E2-4651-B66B-3CE708A74632}" srcOrd="1" destOrd="0" presId="urn:microsoft.com/office/officeart/2005/8/layout/vList4#1"/>
    <dgm:cxn modelId="{43782E56-AA31-4C9C-8B79-D52F852937B3}" srcId="{FB05C08B-1E3F-4C5C-9D57-8EE1D8B0CF67}" destId="{18C33BC8-0801-47AC-93FC-6FFDF5FBEA95}" srcOrd="0" destOrd="0" parTransId="{7C20FCBA-DA6C-40D1-A5F3-8F4E11AB3269}" sibTransId="{9D4DAD2C-94EC-411F-9743-1EE232FBAF38}"/>
    <dgm:cxn modelId="{1BEB730E-3782-44D3-9D07-2C503A412493}" type="presOf" srcId="{222C5C99-6205-4F42-B2DE-D978CD5F2910}" destId="{39E4F6FD-6C16-4C7C-82E8-F464CD8B235E}" srcOrd="1" destOrd="0" presId="urn:microsoft.com/office/officeart/2005/8/layout/vList4#1"/>
    <dgm:cxn modelId="{416DBE38-257D-4ADF-822B-0C5FEAE787E9}" type="presOf" srcId="{222C5C99-6205-4F42-B2DE-D978CD5F2910}" destId="{6E788E75-7954-41EC-9A35-F2A97F3122F0}" srcOrd="0" destOrd="0" presId="urn:microsoft.com/office/officeart/2005/8/layout/vList4#1"/>
    <dgm:cxn modelId="{9430B4B3-D64F-41C9-8253-5BDF9DCB66F3}" type="presParOf" srcId="{CE33CBEB-8373-4798-9F46-DF452252F214}" destId="{3E595426-E737-410A-8411-098C95E34385}" srcOrd="0" destOrd="0" presId="urn:microsoft.com/office/officeart/2005/8/layout/vList4#1"/>
    <dgm:cxn modelId="{C6018295-C83B-4E69-8AE8-A24EC378A7C2}" type="presParOf" srcId="{3E595426-E737-410A-8411-098C95E34385}" destId="{03E60F01-EE69-4D9D-BC9A-3CA661B23363}" srcOrd="0" destOrd="0" presId="urn:microsoft.com/office/officeart/2005/8/layout/vList4#1"/>
    <dgm:cxn modelId="{FE0A00DA-3133-4D43-A6E7-A1AAF921BCE4}" type="presParOf" srcId="{3E595426-E737-410A-8411-098C95E34385}" destId="{DF7306F9-0FB4-4756-9AD3-C5447F0CD7AD}" srcOrd="1" destOrd="0" presId="urn:microsoft.com/office/officeart/2005/8/layout/vList4#1"/>
    <dgm:cxn modelId="{9CD3B954-8F4F-4B2E-B5F1-A1966B4ED4D5}" type="presParOf" srcId="{3E595426-E737-410A-8411-098C95E34385}" destId="{009B74BA-40E2-4651-B66B-3CE708A74632}" srcOrd="2" destOrd="0" presId="urn:microsoft.com/office/officeart/2005/8/layout/vList4#1"/>
    <dgm:cxn modelId="{029EEF0A-91BC-4538-9C4C-7FC87FEA76C5}" type="presParOf" srcId="{CE33CBEB-8373-4798-9F46-DF452252F214}" destId="{AC1E3FCE-8FC3-476B-8B1A-6EE613508634}" srcOrd="1" destOrd="0" presId="urn:microsoft.com/office/officeart/2005/8/layout/vList4#1"/>
    <dgm:cxn modelId="{C9CDA0E5-D7DA-4CF6-8931-7029D327CE57}" type="presParOf" srcId="{CE33CBEB-8373-4798-9F46-DF452252F214}" destId="{8764CDAC-4344-44F1-988B-C7E29A856371}" srcOrd="2" destOrd="0" presId="urn:microsoft.com/office/officeart/2005/8/layout/vList4#1"/>
    <dgm:cxn modelId="{110D0D3D-12ED-4BED-A647-4C027F1D38DA}" type="presParOf" srcId="{8764CDAC-4344-44F1-988B-C7E29A856371}" destId="{6E788E75-7954-41EC-9A35-F2A97F3122F0}" srcOrd="0" destOrd="0" presId="urn:microsoft.com/office/officeart/2005/8/layout/vList4#1"/>
    <dgm:cxn modelId="{12515F7B-45E0-47FA-B0B2-B63B37762717}" type="presParOf" srcId="{8764CDAC-4344-44F1-988B-C7E29A856371}" destId="{BFE7ED97-C137-44C6-BAB2-5EE54E46C7F7}" srcOrd="1" destOrd="0" presId="urn:microsoft.com/office/officeart/2005/8/layout/vList4#1"/>
    <dgm:cxn modelId="{E3825699-F869-492E-8F70-4B28CB7C8FDC}" type="presParOf" srcId="{8764CDAC-4344-44F1-988B-C7E29A856371}" destId="{39E4F6FD-6C16-4C7C-82E8-F464CD8B235E}" srcOrd="2" destOrd="0" presId="urn:microsoft.com/office/officeart/2005/8/layout/vList4#1"/>
  </dgm:cxnLst>
  <dgm:bg>
    <a:gradFill>
      <a:gsLst>
        <a:gs pos="0">
          <a:srgbClr val="DDEBCF"/>
        </a:gs>
        <a:gs pos="50000">
          <a:srgbClr val="9CB86E"/>
        </a:gs>
        <a:gs pos="100000">
          <a:srgbClr val="156B13"/>
        </a:gs>
      </a:gsLst>
      <a:lin ang="21594000" scaled="0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A9E7C74-25A7-484F-ACEB-C6CD7E226142}" type="doc">
      <dgm:prSet loTypeId="urn:microsoft.com/office/officeart/2005/8/layout/cycle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260C9B-78DA-485C-9A98-75C8FF891D50}">
      <dgm:prSet phldrT="[Текст]" custT="1"/>
      <dgm:spPr/>
      <dgm:t>
        <a:bodyPr/>
        <a:lstStyle/>
        <a:p>
          <a:r>
            <a:rPr lang="uk-UA" sz="2000" dirty="0" smtClean="0"/>
            <a:t>Організація та проведення екскурсій на уроці географії </a:t>
          </a:r>
          <a:endParaRPr lang="ru-RU" sz="2000" dirty="0"/>
        </a:p>
      </dgm:t>
    </dgm:pt>
    <dgm:pt modelId="{BB42E954-6383-4728-8B65-73DD3D9E2711}" type="parTrans" cxnId="{03D13D32-F566-4CD5-B3FF-1E75DA9C4A27}">
      <dgm:prSet/>
      <dgm:spPr/>
      <dgm:t>
        <a:bodyPr/>
        <a:lstStyle/>
        <a:p>
          <a:endParaRPr lang="ru-RU"/>
        </a:p>
      </dgm:t>
    </dgm:pt>
    <dgm:pt modelId="{EB425F5C-CED2-4CCF-8C73-118A504F2C44}" type="sibTrans" cxnId="{03D13D32-F566-4CD5-B3FF-1E75DA9C4A27}">
      <dgm:prSet/>
      <dgm:spPr/>
      <dgm:t>
        <a:bodyPr/>
        <a:lstStyle/>
        <a:p>
          <a:endParaRPr lang="ru-RU"/>
        </a:p>
      </dgm:t>
    </dgm:pt>
    <dgm:pt modelId="{4A321D99-3CA7-4F17-A4E6-12682DA032DE}">
      <dgm:prSet phldrT="[Текст]" custT="1"/>
      <dgm:spPr/>
      <dgm:t>
        <a:bodyPr/>
        <a:lstStyle/>
        <a:p>
          <a:r>
            <a:rPr lang="uk-UA" sz="2000" dirty="0" smtClean="0"/>
            <a:t>Ознайомлення з методикою організації туристично-краєзнавчої роботи та створення краєзнавчих музеїв</a:t>
          </a:r>
          <a:endParaRPr lang="ru-RU" sz="2000" dirty="0"/>
        </a:p>
      </dgm:t>
    </dgm:pt>
    <dgm:pt modelId="{988C8E26-3980-4642-A49B-69E005E702AC}" type="parTrans" cxnId="{BDE8B434-FD5D-4DAC-9C5F-8B2BEEE2D7F2}">
      <dgm:prSet/>
      <dgm:spPr/>
      <dgm:t>
        <a:bodyPr/>
        <a:lstStyle/>
        <a:p>
          <a:endParaRPr lang="ru-RU"/>
        </a:p>
      </dgm:t>
    </dgm:pt>
    <dgm:pt modelId="{44B8CED2-9CAD-4F34-AD42-36D0EE17C8CD}" type="sibTrans" cxnId="{BDE8B434-FD5D-4DAC-9C5F-8B2BEEE2D7F2}">
      <dgm:prSet/>
      <dgm:spPr/>
      <dgm:t>
        <a:bodyPr/>
        <a:lstStyle/>
        <a:p>
          <a:endParaRPr lang="ru-RU"/>
        </a:p>
      </dgm:t>
    </dgm:pt>
    <dgm:pt modelId="{B82BF9E4-E0C7-497C-B223-77222DE50EEE}">
      <dgm:prSet phldrT="[Текст]" custT="1"/>
      <dgm:spPr/>
      <dgm:t>
        <a:bodyPr/>
        <a:lstStyle/>
        <a:p>
          <a:r>
            <a:rPr lang="uk-UA" sz="2000" dirty="0" smtClean="0"/>
            <a:t>Ознайомлення з методикою організацією та проведення роботи на шкільних географічних майданчиках</a:t>
          </a:r>
          <a:endParaRPr lang="ru-RU" sz="2000" dirty="0"/>
        </a:p>
      </dgm:t>
    </dgm:pt>
    <dgm:pt modelId="{FCA2D615-D7D4-44A5-8834-2FBE18057FA9}" type="parTrans" cxnId="{EEDE75DA-7D0C-4375-885E-D0E8CB358DED}">
      <dgm:prSet/>
      <dgm:spPr/>
      <dgm:t>
        <a:bodyPr/>
        <a:lstStyle/>
        <a:p>
          <a:endParaRPr lang="ru-RU"/>
        </a:p>
      </dgm:t>
    </dgm:pt>
    <dgm:pt modelId="{80E234B1-FB06-4034-B36B-A49A2F0E41EE}" type="sibTrans" cxnId="{EEDE75DA-7D0C-4375-885E-D0E8CB358DED}">
      <dgm:prSet/>
      <dgm:spPr/>
      <dgm:t>
        <a:bodyPr/>
        <a:lstStyle/>
        <a:p>
          <a:endParaRPr lang="ru-RU"/>
        </a:p>
      </dgm:t>
    </dgm:pt>
    <dgm:pt modelId="{A5171F23-8928-48F7-82E0-045BC5EF88B4}">
      <dgm:prSet phldrT="[Текст]" custT="1"/>
      <dgm:spPr/>
      <dgm:t>
        <a:bodyPr/>
        <a:lstStyle/>
        <a:p>
          <a:r>
            <a:rPr lang="uk-UA" sz="2000" dirty="0" smtClean="0"/>
            <a:t>Вивчення та використання топонімічних джерел на уроках географії</a:t>
          </a:r>
          <a:endParaRPr lang="ru-RU" sz="2000" dirty="0"/>
        </a:p>
      </dgm:t>
    </dgm:pt>
    <dgm:pt modelId="{399F2ACC-0F93-4D41-954B-4CA0323110FE}" type="sibTrans" cxnId="{9D1C57B2-3EF8-47E4-8003-ED14A0E0A199}">
      <dgm:prSet/>
      <dgm:spPr/>
      <dgm:t>
        <a:bodyPr/>
        <a:lstStyle/>
        <a:p>
          <a:endParaRPr lang="ru-RU"/>
        </a:p>
      </dgm:t>
    </dgm:pt>
    <dgm:pt modelId="{83E6CA07-7102-44E2-A98C-12B11FA30761}" type="parTrans" cxnId="{9D1C57B2-3EF8-47E4-8003-ED14A0E0A199}">
      <dgm:prSet/>
      <dgm:spPr/>
      <dgm:t>
        <a:bodyPr/>
        <a:lstStyle/>
        <a:p>
          <a:endParaRPr lang="ru-RU"/>
        </a:p>
      </dgm:t>
    </dgm:pt>
    <dgm:pt modelId="{910B2E8E-0D7B-4383-B104-093DE9D7C541}" type="pres">
      <dgm:prSet presAssocID="{AA9E7C74-25A7-484F-ACEB-C6CD7E22614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8E009B-7325-41B1-9AE4-914A99266216}" type="pres">
      <dgm:prSet presAssocID="{B4260C9B-78DA-485C-9A98-75C8FF891D50}" presName="node" presStyleLbl="node1" presStyleIdx="0" presStyleCnt="4" custScaleX="153836" custScaleY="117697" custRadScaleRad="90302" custRadScaleInc="8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8033C-E9E5-4186-A4BD-CB098592968E}" type="pres">
      <dgm:prSet presAssocID="{B4260C9B-78DA-485C-9A98-75C8FF891D50}" presName="spNode" presStyleCnt="0"/>
      <dgm:spPr/>
    </dgm:pt>
    <dgm:pt modelId="{57454649-0CDA-439C-86FC-4A170753DAAC}" type="pres">
      <dgm:prSet presAssocID="{EB425F5C-CED2-4CCF-8C73-118A504F2C44}" presName="sibTrans" presStyleLbl="sibTrans1D1" presStyleIdx="0" presStyleCnt="4"/>
      <dgm:spPr/>
      <dgm:t>
        <a:bodyPr/>
        <a:lstStyle/>
        <a:p>
          <a:endParaRPr lang="ru-RU"/>
        </a:p>
      </dgm:t>
    </dgm:pt>
    <dgm:pt modelId="{F515D1B8-0EB3-4F8F-A441-1EEA99BCAA45}" type="pres">
      <dgm:prSet presAssocID="{4A321D99-3CA7-4F17-A4E6-12682DA032DE}" presName="node" presStyleLbl="node1" presStyleIdx="1" presStyleCnt="4" custScaleX="165881" custScaleY="144994" custRadScaleRad="122855" custRadScaleInc="58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AEC262-4C13-4BE7-B91B-88709E5649C4}" type="pres">
      <dgm:prSet presAssocID="{4A321D99-3CA7-4F17-A4E6-12682DA032DE}" presName="spNode" presStyleCnt="0"/>
      <dgm:spPr/>
    </dgm:pt>
    <dgm:pt modelId="{A6E6A4EE-49BB-4A99-A301-9622C8289C37}" type="pres">
      <dgm:prSet presAssocID="{44B8CED2-9CAD-4F34-AD42-36D0EE17C8CD}" presName="sibTrans" presStyleLbl="sibTrans1D1" presStyleIdx="1" presStyleCnt="4"/>
      <dgm:spPr/>
      <dgm:t>
        <a:bodyPr/>
        <a:lstStyle/>
        <a:p>
          <a:endParaRPr lang="ru-RU"/>
        </a:p>
      </dgm:t>
    </dgm:pt>
    <dgm:pt modelId="{487E19FF-BB48-4A6F-8F74-5EA8F6D43D7A}" type="pres">
      <dgm:prSet presAssocID="{A5171F23-8928-48F7-82E0-045BC5EF88B4}" presName="node" presStyleLbl="node1" presStyleIdx="2" presStyleCnt="4" custScaleX="148179" custScaleY="123592" custRadScaleRad="93953" custRadScaleInc="-15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723C9E-1E49-4BF8-AA38-87A080048550}" type="pres">
      <dgm:prSet presAssocID="{A5171F23-8928-48F7-82E0-045BC5EF88B4}" presName="spNode" presStyleCnt="0"/>
      <dgm:spPr/>
    </dgm:pt>
    <dgm:pt modelId="{DC05620B-22F7-4A7E-9A19-CE2262BA1C3F}" type="pres">
      <dgm:prSet presAssocID="{399F2ACC-0F93-4D41-954B-4CA0323110FE}" presName="sibTrans" presStyleLbl="sibTrans1D1" presStyleIdx="2" presStyleCnt="4"/>
      <dgm:spPr/>
      <dgm:t>
        <a:bodyPr/>
        <a:lstStyle/>
        <a:p>
          <a:endParaRPr lang="ru-RU"/>
        </a:p>
      </dgm:t>
    </dgm:pt>
    <dgm:pt modelId="{5F6FAD09-0D75-405B-8F1A-0C9DFF72A19A}" type="pres">
      <dgm:prSet presAssocID="{B82BF9E4-E0C7-497C-B223-77222DE50EEE}" presName="node" presStyleLbl="node1" presStyleIdx="3" presStyleCnt="4" custScaleX="162076" custScaleY="149672" custRadScaleRad="121256" custRadScaleInc="-5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24C5E-9A2D-41DC-A8DC-545098B0D3FE}" type="pres">
      <dgm:prSet presAssocID="{B82BF9E4-E0C7-497C-B223-77222DE50EEE}" presName="spNode" presStyleCnt="0"/>
      <dgm:spPr/>
    </dgm:pt>
    <dgm:pt modelId="{0975B9FE-6A38-4FE8-B225-B9E8617BC895}" type="pres">
      <dgm:prSet presAssocID="{80E234B1-FB06-4034-B36B-A49A2F0E41EE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EEDE75DA-7D0C-4375-885E-D0E8CB358DED}" srcId="{AA9E7C74-25A7-484F-ACEB-C6CD7E226142}" destId="{B82BF9E4-E0C7-497C-B223-77222DE50EEE}" srcOrd="3" destOrd="0" parTransId="{FCA2D615-D7D4-44A5-8834-2FBE18057FA9}" sibTransId="{80E234B1-FB06-4034-B36B-A49A2F0E41EE}"/>
    <dgm:cxn modelId="{F7EF24BF-DF9D-4C48-9968-40553C32F341}" type="presOf" srcId="{B4260C9B-78DA-485C-9A98-75C8FF891D50}" destId="{F98E009B-7325-41B1-9AE4-914A99266216}" srcOrd="0" destOrd="0" presId="urn:microsoft.com/office/officeart/2005/8/layout/cycle5"/>
    <dgm:cxn modelId="{76CECFC0-88B0-450A-89EF-FB004A1B642E}" type="presOf" srcId="{B82BF9E4-E0C7-497C-B223-77222DE50EEE}" destId="{5F6FAD09-0D75-405B-8F1A-0C9DFF72A19A}" srcOrd="0" destOrd="0" presId="urn:microsoft.com/office/officeart/2005/8/layout/cycle5"/>
    <dgm:cxn modelId="{6551D1B1-92CF-4BDD-8AE0-8599DBF5744D}" type="presOf" srcId="{A5171F23-8928-48F7-82E0-045BC5EF88B4}" destId="{487E19FF-BB48-4A6F-8F74-5EA8F6D43D7A}" srcOrd="0" destOrd="0" presId="urn:microsoft.com/office/officeart/2005/8/layout/cycle5"/>
    <dgm:cxn modelId="{C89F0FE5-9372-4B4C-BF08-A6CF12D420F5}" type="presOf" srcId="{EB425F5C-CED2-4CCF-8C73-118A504F2C44}" destId="{57454649-0CDA-439C-86FC-4A170753DAAC}" srcOrd="0" destOrd="0" presId="urn:microsoft.com/office/officeart/2005/8/layout/cycle5"/>
    <dgm:cxn modelId="{03D13D32-F566-4CD5-B3FF-1E75DA9C4A27}" srcId="{AA9E7C74-25A7-484F-ACEB-C6CD7E226142}" destId="{B4260C9B-78DA-485C-9A98-75C8FF891D50}" srcOrd="0" destOrd="0" parTransId="{BB42E954-6383-4728-8B65-73DD3D9E2711}" sibTransId="{EB425F5C-CED2-4CCF-8C73-118A504F2C44}"/>
    <dgm:cxn modelId="{BDE8B434-FD5D-4DAC-9C5F-8B2BEEE2D7F2}" srcId="{AA9E7C74-25A7-484F-ACEB-C6CD7E226142}" destId="{4A321D99-3CA7-4F17-A4E6-12682DA032DE}" srcOrd="1" destOrd="0" parTransId="{988C8E26-3980-4642-A49B-69E005E702AC}" sibTransId="{44B8CED2-9CAD-4F34-AD42-36D0EE17C8CD}"/>
    <dgm:cxn modelId="{7D9F62E3-A315-4616-81CC-50A0BCD3D9E0}" type="presOf" srcId="{44B8CED2-9CAD-4F34-AD42-36D0EE17C8CD}" destId="{A6E6A4EE-49BB-4A99-A301-9622C8289C37}" srcOrd="0" destOrd="0" presId="urn:microsoft.com/office/officeart/2005/8/layout/cycle5"/>
    <dgm:cxn modelId="{9D1C57B2-3EF8-47E4-8003-ED14A0E0A199}" srcId="{AA9E7C74-25A7-484F-ACEB-C6CD7E226142}" destId="{A5171F23-8928-48F7-82E0-045BC5EF88B4}" srcOrd="2" destOrd="0" parTransId="{83E6CA07-7102-44E2-A98C-12B11FA30761}" sibTransId="{399F2ACC-0F93-4D41-954B-4CA0323110FE}"/>
    <dgm:cxn modelId="{64FBE569-FB39-4184-81A3-C3F52BEA381B}" type="presOf" srcId="{399F2ACC-0F93-4D41-954B-4CA0323110FE}" destId="{DC05620B-22F7-4A7E-9A19-CE2262BA1C3F}" srcOrd="0" destOrd="0" presId="urn:microsoft.com/office/officeart/2005/8/layout/cycle5"/>
    <dgm:cxn modelId="{3A30E56C-EDFE-4263-9E5E-9E41E2210604}" type="presOf" srcId="{80E234B1-FB06-4034-B36B-A49A2F0E41EE}" destId="{0975B9FE-6A38-4FE8-B225-B9E8617BC895}" srcOrd="0" destOrd="0" presId="urn:microsoft.com/office/officeart/2005/8/layout/cycle5"/>
    <dgm:cxn modelId="{59BE591C-D3F5-44A9-AA3B-6C3ED3060C5E}" type="presOf" srcId="{4A321D99-3CA7-4F17-A4E6-12682DA032DE}" destId="{F515D1B8-0EB3-4F8F-A441-1EEA99BCAA45}" srcOrd="0" destOrd="0" presId="urn:microsoft.com/office/officeart/2005/8/layout/cycle5"/>
    <dgm:cxn modelId="{35CE5562-278B-4657-BC5C-51A4616EB268}" type="presOf" srcId="{AA9E7C74-25A7-484F-ACEB-C6CD7E226142}" destId="{910B2E8E-0D7B-4383-B104-093DE9D7C541}" srcOrd="0" destOrd="0" presId="urn:microsoft.com/office/officeart/2005/8/layout/cycle5"/>
    <dgm:cxn modelId="{54EDDD89-1574-466E-A261-934442E03283}" type="presParOf" srcId="{910B2E8E-0D7B-4383-B104-093DE9D7C541}" destId="{F98E009B-7325-41B1-9AE4-914A99266216}" srcOrd="0" destOrd="0" presId="urn:microsoft.com/office/officeart/2005/8/layout/cycle5"/>
    <dgm:cxn modelId="{2B495E08-E842-4E4A-B519-578D7B325526}" type="presParOf" srcId="{910B2E8E-0D7B-4383-B104-093DE9D7C541}" destId="{BCB8033C-E9E5-4186-A4BD-CB098592968E}" srcOrd="1" destOrd="0" presId="urn:microsoft.com/office/officeart/2005/8/layout/cycle5"/>
    <dgm:cxn modelId="{796FD6BE-E2C9-40B0-AC21-858D4AA282C0}" type="presParOf" srcId="{910B2E8E-0D7B-4383-B104-093DE9D7C541}" destId="{57454649-0CDA-439C-86FC-4A170753DAAC}" srcOrd="2" destOrd="0" presId="urn:microsoft.com/office/officeart/2005/8/layout/cycle5"/>
    <dgm:cxn modelId="{182EDCFB-79CB-4EB1-8C0E-E8EFFA4702FD}" type="presParOf" srcId="{910B2E8E-0D7B-4383-B104-093DE9D7C541}" destId="{F515D1B8-0EB3-4F8F-A441-1EEA99BCAA45}" srcOrd="3" destOrd="0" presId="urn:microsoft.com/office/officeart/2005/8/layout/cycle5"/>
    <dgm:cxn modelId="{E771E96A-60FB-430F-9EEE-034C3F9DCDD3}" type="presParOf" srcId="{910B2E8E-0D7B-4383-B104-093DE9D7C541}" destId="{8DAEC262-4C13-4BE7-B91B-88709E5649C4}" srcOrd="4" destOrd="0" presId="urn:microsoft.com/office/officeart/2005/8/layout/cycle5"/>
    <dgm:cxn modelId="{6C5DB352-B8FE-41FF-8B41-D8E503A62633}" type="presParOf" srcId="{910B2E8E-0D7B-4383-B104-093DE9D7C541}" destId="{A6E6A4EE-49BB-4A99-A301-9622C8289C37}" srcOrd="5" destOrd="0" presId="urn:microsoft.com/office/officeart/2005/8/layout/cycle5"/>
    <dgm:cxn modelId="{6F807205-0FB5-4DBA-92E0-8654C71536F1}" type="presParOf" srcId="{910B2E8E-0D7B-4383-B104-093DE9D7C541}" destId="{487E19FF-BB48-4A6F-8F74-5EA8F6D43D7A}" srcOrd="6" destOrd="0" presId="urn:microsoft.com/office/officeart/2005/8/layout/cycle5"/>
    <dgm:cxn modelId="{E594C098-6475-4836-A91F-8A2AB29DA5DA}" type="presParOf" srcId="{910B2E8E-0D7B-4383-B104-093DE9D7C541}" destId="{3B723C9E-1E49-4BF8-AA38-87A080048550}" srcOrd="7" destOrd="0" presId="urn:microsoft.com/office/officeart/2005/8/layout/cycle5"/>
    <dgm:cxn modelId="{6B0894B3-140E-4D0D-8718-955D1C6D6C44}" type="presParOf" srcId="{910B2E8E-0D7B-4383-B104-093DE9D7C541}" destId="{DC05620B-22F7-4A7E-9A19-CE2262BA1C3F}" srcOrd="8" destOrd="0" presId="urn:microsoft.com/office/officeart/2005/8/layout/cycle5"/>
    <dgm:cxn modelId="{3BD13671-BA93-464D-A3E0-07EFCEB02585}" type="presParOf" srcId="{910B2E8E-0D7B-4383-B104-093DE9D7C541}" destId="{5F6FAD09-0D75-405B-8F1A-0C9DFF72A19A}" srcOrd="9" destOrd="0" presId="urn:microsoft.com/office/officeart/2005/8/layout/cycle5"/>
    <dgm:cxn modelId="{16DD9342-1F4E-4DAE-854E-9B01F20643E7}" type="presParOf" srcId="{910B2E8E-0D7B-4383-B104-093DE9D7C541}" destId="{F6C24C5E-9A2D-41DC-A8DC-545098B0D3FE}" srcOrd="10" destOrd="0" presId="urn:microsoft.com/office/officeart/2005/8/layout/cycle5"/>
    <dgm:cxn modelId="{B64AD859-FAC1-49A5-8430-9A6578B0BFEE}" type="presParOf" srcId="{910B2E8E-0D7B-4383-B104-093DE9D7C541}" destId="{0975B9FE-6A38-4FE8-B225-B9E8617BC895}" srcOrd="11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7FCD35-C88C-45AD-8261-97ACE46F90ED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A50FB9-CE24-462B-AC28-D2096FE17E30}">
      <dgm:prSet phldrT="[Текст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</dgm:spPr>
      <dgm:t>
        <a:bodyPr/>
        <a:lstStyle/>
        <a:p>
          <a:r>
            <a:rPr lang="uk-UA" dirty="0" smtClean="0"/>
            <a:t>Музейна практика</a:t>
          </a:r>
          <a:endParaRPr lang="ru-RU" dirty="0"/>
        </a:p>
      </dgm:t>
    </dgm:pt>
    <dgm:pt modelId="{8852C1AF-6948-4A28-BCB4-21DEE530184D}" type="parTrans" cxnId="{9EA14AA2-5434-4FA0-B659-2E5076AD5102}">
      <dgm:prSet/>
      <dgm:spPr/>
      <dgm:t>
        <a:bodyPr/>
        <a:lstStyle/>
        <a:p>
          <a:endParaRPr lang="ru-RU"/>
        </a:p>
      </dgm:t>
    </dgm:pt>
    <dgm:pt modelId="{65975928-4662-4CBA-BDAF-318603913789}" type="sibTrans" cxnId="{9EA14AA2-5434-4FA0-B659-2E5076AD5102}">
      <dgm:prSet/>
      <dgm:spPr/>
      <dgm:t>
        <a:bodyPr/>
        <a:lstStyle/>
        <a:p>
          <a:endParaRPr lang="ru-RU"/>
        </a:p>
      </dgm:t>
    </dgm:pt>
    <dgm:pt modelId="{77C7D216-3F6E-48E6-90D3-8BFBC4D515ED}">
      <dgm:prSet phldrT="[Текст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</dgm:spPr>
      <dgm:t>
        <a:bodyPr/>
        <a:lstStyle/>
        <a:p>
          <a:r>
            <a:rPr lang="uk-UA" dirty="0" smtClean="0"/>
            <a:t>Архівна практика</a:t>
          </a:r>
          <a:endParaRPr lang="ru-RU" dirty="0"/>
        </a:p>
      </dgm:t>
    </dgm:pt>
    <dgm:pt modelId="{5F01B547-FCC4-463C-BD75-09363781775A}" type="parTrans" cxnId="{FB2FED65-36F4-4FCA-B88C-79A5FA2B92CE}">
      <dgm:prSet/>
      <dgm:spPr/>
      <dgm:t>
        <a:bodyPr/>
        <a:lstStyle/>
        <a:p>
          <a:endParaRPr lang="ru-RU"/>
        </a:p>
      </dgm:t>
    </dgm:pt>
    <dgm:pt modelId="{2AC3CD49-0F79-4962-BA67-D226D9E87E1E}" type="sibTrans" cxnId="{FB2FED65-36F4-4FCA-B88C-79A5FA2B92CE}">
      <dgm:prSet/>
      <dgm:spPr/>
      <dgm:t>
        <a:bodyPr/>
        <a:lstStyle/>
        <a:p>
          <a:endParaRPr lang="ru-RU"/>
        </a:p>
      </dgm:t>
    </dgm:pt>
    <dgm:pt modelId="{D40B9D82-F1E6-4F08-9315-C650244DEC1F}">
      <dgm:prSet phldrT="[Текст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</dgm:spPr>
      <dgm:t>
        <a:bodyPr/>
        <a:lstStyle/>
        <a:p>
          <a:r>
            <a:rPr lang="uk-UA" dirty="0" smtClean="0"/>
            <a:t>Далека навчальна польова практика ( із загального землезнавства)</a:t>
          </a:r>
          <a:endParaRPr lang="ru-RU" dirty="0"/>
        </a:p>
      </dgm:t>
    </dgm:pt>
    <dgm:pt modelId="{F5D8AD75-095A-40D6-A861-1B067CB3B2F9}" type="parTrans" cxnId="{791B862C-5F54-41DC-82E3-6D3AB992D651}">
      <dgm:prSet/>
      <dgm:spPr/>
      <dgm:t>
        <a:bodyPr/>
        <a:lstStyle/>
        <a:p>
          <a:endParaRPr lang="ru-RU"/>
        </a:p>
      </dgm:t>
    </dgm:pt>
    <dgm:pt modelId="{02A8A90E-BBD0-4429-A9ED-7D9731F2E22A}" type="sibTrans" cxnId="{791B862C-5F54-41DC-82E3-6D3AB992D651}">
      <dgm:prSet/>
      <dgm:spPr/>
      <dgm:t>
        <a:bodyPr/>
        <a:lstStyle/>
        <a:p>
          <a:endParaRPr lang="ru-RU"/>
        </a:p>
      </dgm:t>
    </dgm:pt>
    <dgm:pt modelId="{02BD3C71-FDE1-4ACA-BB25-322AF91AD4F4}" type="pres">
      <dgm:prSet presAssocID="{6B7FCD35-C88C-45AD-8261-97ACE46F90E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0DA27D-4912-45CC-B6D5-D707A930D567}" type="pres">
      <dgm:prSet presAssocID="{C9A50FB9-CE24-462B-AC28-D2096FE17E30}" presName="comp" presStyleCnt="0"/>
      <dgm:spPr/>
    </dgm:pt>
    <dgm:pt modelId="{512795E7-78A8-4889-9BD5-89AC69CFDE68}" type="pres">
      <dgm:prSet presAssocID="{C9A50FB9-CE24-462B-AC28-D2096FE17E30}" presName="box" presStyleLbl="node1" presStyleIdx="0" presStyleCnt="3"/>
      <dgm:spPr/>
      <dgm:t>
        <a:bodyPr/>
        <a:lstStyle/>
        <a:p>
          <a:endParaRPr lang="ru-RU"/>
        </a:p>
      </dgm:t>
    </dgm:pt>
    <dgm:pt modelId="{87E381E9-14AA-4408-8774-E14F07AC4E39}" type="pres">
      <dgm:prSet presAssocID="{C9A50FB9-CE24-462B-AC28-D2096FE17E30}" presName="img" presStyleLbl="fgImgPlace1" presStyleIdx="0" presStyleCnt="3" custScaleX="78279" custScaleY="7225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249F9A0-2946-4D10-AE09-6DA7E77AAE2A}" type="pres">
      <dgm:prSet presAssocID="{C9A50FB9-CE24-462B-AC28-D2096FE17E3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5B6DD-7814-4FE6-970F-3153EFB72780}" type="pres">
      <dgm:prSet presAssocID="{65975928-4662-4CBA-BDAF-318603913789}" presName="spacer" presStyleCnt="0"/>
      <dgm:spPr/>
    </dgm:pt>
    <dgm:pt modelId="{59F2F04E-DA8E-401F-A4E5-30136C34C681}" type="pres">
      <dgm:prSet presAssocID="{77C7D216-3F6E-48E6-90D3-8BFBC4D515ED}" presName="comp" presStyleCnt="0"/>
      <dgm:spPr/>
    </dgm:pt>
    <dgm:pt modelId="{BCB2021F-6A3C-4D92-AD52-AA624651D02F}" type="pres">
      <dgm:prSet presAssocID="{77C7D216-3F6E-48E6-90D3-8BFBC4D515ED}" presName="box" presStyleLbl="node1" presStyleIdx="1" presStyleCnt="3"/>
      <dgm:spPr/>
      <dgm:t>
        <a:bodyPr/>
        <a:lstStyle/>
        <a:p>
          <a:endParaRPr lang="ru-RU"/>
        </a:p>
      </dgm:t>
    </dgm:pt>
    <dgm:pt modelId="{F8D05FC0-E110-4633-80BB-D1BFE30982CE}" type="pres">
      <dgm:prSet presAssocID="{77C7D216-3F6E-48E6-90D3-8BFBC4D515ED}" presName="img" presStyleLbl="fgImgPlace1" presStyleIdx="1" presStyleCnt="3" custScaleX="78279" custScaleY="8351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C904F35-193B-4BAA-B571-0AA244C68A4F}" type="pres">
      <dgm:prSet presAssocID="{77C7D216-3F6E-48E6-90D3-8BFBC4D515E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0C6C26-7443-46CF-B3E4-97AE5C55519C}" type="pres">
      <dgm:prSet presAssocID="{2AC3CD49-0F79-4962-BA67-D226D9E87E1E}" presName="spacer" presStyleCnt="0"/>
      <dgm:spPr/>
    </dgm:pt>
    <dgm:pt modelId="{2EA2F758-A9B3-473B-8B7C-71D36DEEAC7B}" type="pres">
      <dgm:prSet presAssocID="{D40B9D82-F1E6-4F08-9315-C650244DEC1F}" presName="comp" presStyleCnt="0"/>
      <dgm:spPr/>
    </dgm:pt>
    <dgm:pt modelId="{020AA60E-9161-4BBE-8BA5-1B0BA6166CCC}" type="pres">
      <dgm:prSet presAssocID="{D40B9D82-F1E6-4F08-9315-C650244DEC1F}" presName="box" presStyleLbl="node1" presStyleIdx="2" presStyleCnt="3"/>
      <dgm:spPr/>
      <dgm:t>
        <a:bodyPr/>
        <a:lstStyle/>
        <a:p>
          <a:endParaRPr lang="ru-RU"/>
        </a:p>
      </dgm:t>
    </dgm:pt>
    <dgm:pt modelId="{ED747012-B68A-49C6-9895-7B144A1CCC6C}" type="pres">
      <dgm:prSet presAssocID="{D40B9D82-F1E6-4F08-9315-C650244DEC1F}" presName="img" presStyleLbl="fgImgPlace1" presStyleIdx="2" presStyleCnt="3" custScaleX="78279" custScaleY="8598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BC8AD4E-5E5E-43A9-B969-B89752D637B2}" type="pres">
      <dgm:prSet presAssocID="{D40B9D82-F1E6-4F08-9315-C650244DEC1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2FED65-36F4-4FCA-B88C-79A5FA2B92CE}" srcId="{6B7FCD35-C88C-45AD-8261-97ACE46F90ED}" destId="{77C7D216-3F6E-48E6-90D3-8BFBC4D515ED}" srcOrd="1" destOrd="0" parTransId="{5F01B547-FCC4-463C-BD75-09363781775A}" sibTransId="{2AC3CD49-0F79-4962-BA67-D226D9E87E1E}"/>
    <dgm:cxn modelId="{247923B6-B73B-4FB4-A549-244D8B93C355}" type="presOf" srcId="{D40B9D82-F1E6-4F08-9315-C650244DEC1F}" destId="{2BC8AD4E-5E5E-43A9-B969-B89752D637B2}" srcOrd="1" destOrd="0" presId="urn:microsoft.com/office/officeart/2005/8/layout/vList4#2"/>
    <dgm:cxn modelId="{5CBFB1CC-AFDB-484F-B1B0-DA9F744F2909}" type="presOf" srcId="{77C7D216-3F6E-48E6-90D3-8BFBC4D515ED}" destId="{BCB2021F-6A3C-4D92-AD52-AA624651D02F}" srcOrd="0" destOrd="0" presId="urn:microsoft.com/office/officeart/2005/8/layout/vList4#2"/>
    <dgm:cxn modelId="{5FE1E276-F28A-4D27-90EE-B5381C196CDA}" type="presOf" srcId="{D40B9D82-F1E6-4F08-9315-C650244DEC1F}" destId="{020AA60E-9161-4BBE-8BA5-1B0BA6166CCC}" srcOrd="0" destOrd="0" presId="urn:microsoft.com/office/officeart/2005/8/layout/vList4#2"/>
    <dgm:cxn modelId="{B2BE1EE6-8F13-45D8-9774-AFFCDACA55B3}" type="presOf" srcId="{C9A50FB9-CE24-462B-AC28-D2096FE17E30}" destId="{C249F9A0-2946-4D10-AE09-6DA7E77AAE2A}" srcOrd="1" destOrd="0" presId="urn:microsoft.com/office/officeart/2005/8/layout/vList4#2"/>
    <dgm:cxn modelId="{689720E8-8121-45D6-8477-48BFE529CE5E}" type="presOf" srcId="{C9A50FB9-CE24-462B-AC28-D2096FE17E30}" destId="{512795E7-78A8-4889-9BD5-89AC69CFDE68}" srcOrd="0" destOrd="0" presId="urn:microsoft.com/office/officeart/2005/8/layout/vList4#2"/>
    <dgm:cxn modelId="{BF79B7C2-B9C3-48D5-9F24-74D4FC35090F}" type="presOf" srcId="{6B7FCD35-C88C-45AD-8261-97ACE46F90ED}" destId="{02BD3C71-FDE1-4ACA-BB25-322AF91AD4F4}" srcOrd="0" destOrd="0" presId="urn:microsoft.com/office/officeart/2005/8/layout/vList4#2"/>
    <dgm:cxn modelId="{791B862C-5F54-41DC-82E3-6D3AB992D651}" srcId="{6B7FCD35-C88C-45AD-8261-97ACE46F90ED}" destId="{D40B9D82-F1E6-4F08-9315-C650244DEC1F}" srcOrd="2" destOrd="0" parTransId="{F5D8AD75-095A-40D6-A861-1B067CB3B2F9}" sibTransId="{02A8A90E-BBD0-4429-A9ED-7D9731F2E22A}"/>
    <dgm:cxn modelId="{9EA14AA2-5434-4FA0-B659-2E5076AD5102}" srcId="{6B7FCD35-C88C-45AD-8261-97ACE46F90ED}" destId="{C9A50FB9-CE24-462B-AC28-D2096FE17E30}" srcOrd="0" destOrd="0" parTransId="{8852C1AF-6948-4A28-BCB4-21DEE530184D}" sibTransId="{65975928-4662-4CBA-BDAF-318603913789}"/>
    <dgm:cxn modelId="{4D497426-A695-4E7C-B4D3-5566938DB9E7}" type="presOf" srcId="{77C7D216-3F6E-48E6-90D3-8BFBC4D515ED}" destId="{9C904F35-193B-4BAA-B571-0AA244C68A4F}" srcOrd="1" destOrd="0" presId="urn:microsoft.com/office/officeart/2005/8/layout/vList4#2"/>
    <dgm:cxn modelId="{ED23DAB5-25BF-48E5-AC7F-953710E26F46}" type="presParOf" srcId="{02BD3C71-FDE1-4ACA-BB25-322AF91AD4F4}" destId="{C10DA27D-4912-45CC-B6D5-D707A930D567}" srcOrd="0" destOrd="0" presId="urn:microsoft.com/office/officeart/2005/8/layout/vList4#2"/>
    <dgm:cxn modelId="{853DEAFD-F4DF-4AF7-8A6F-373779C7EA53}" type="presParOf" srcId="{C10DA27D-4912-45CC-B6D5-D707A930D567}" destId="{512795E7-78A8-4889-9BD5-89AC69CFDE68}" srcOrd="0" destOrd="0" presId="urn:microsoft.com/office/officeart/2005/8/layout/vList4#2"/>
    <dgm:cxn modelId="{FDB6EFC7-9986-45F1-AD57-0AFA3066C4A9}" type="presParOf" srcId="{C10DA27D-4912-45CC-B6D5-D707A930D567}" destId="{87E381E9-14AA-4408-8774-E14F07AC4E39}" srcOrd="1" destOrd="0" presId="urn:microsoft.com/office/officeart/2005/8/layout/vList4#2"/>
    <dgm:cxn modelId="{C3867FAA-72E4-47C5-98B9-F02F3CC5F683}" type="presParOf" srcId="{C10DA27D-4912-45CC-B6D5-D707A930D567}" destId="{C249F9A0-2946-4D10-AE09-6DA7E77AAE2A}" srcOrd="2" destOrd="0" presId="urn:microsoft.com/office/officeart/2005/8/layout/vList4#2"/>
    <dgm:cxn modelId="{F71B3046-A52E-4874-9E30-915CE78A1743}" type="presParOf" srcId="{02BD3C71-FDE1-4ACA-BB25-322AF91AD4F4}" destId="{0645B6DD-7814-4FE6-970F-3153EFB72780}" srcOrd="1" destOrd="0" presId="urn:microsoft.com/office/officeart/2005/8/layout/vList4#2"/>
    <dgm:cxn modelId="{F653A1B5-EA56-4FB8-8071-787EC2422ACD}" type="presParOf" srcId="{02BD3C71-FDE1-4ACA-BB25-322AF91AD4F4}" destId="{59F2F04E-DA8E-401F-A4E5-30136C34C681}" srcOrd="2" destOrd="0" presId="urn:microsoft.com/office/officeart/2005/8/layout/vList4#2"/>
    <dgm:cxn modelId="{0BCEB8BE-3791-4B0E-AF53-B938C74BD480}" type="presParOf" srcId="{59F2F04E-DA8E-401F-A4E5-30136C34C681}" destId="{BCB2021F-6A3C-4D92-AD52-AA624651D02F}" srcOrd="0" destOrd="0" presId="urn:microsoft.com/office/officeart/2005/8/layout/vList4#2"/>
    <dgm:cxn modelId="{8C29BCE8-B70E-43BF-B04B-CF15A879FA71}" type="presParOf" srcId="{59F2F04E-DA8E-401F-A4E5-30136C34C681}" destId="{F8D05FC0-E110-4633-80BB-D1BFE30982CE}" srcOrd="1" destOrd="0" presId="urn:microsoft.com/office/officeart/2005/8/layout/vList4#2"/>
    <dgm:cxn modelId="{5277DDE7-23FD-4761-8C62-E8FCDE1E9D73}" type="presParOf" srcId="{59F2F04E-DA8E-401F-A4E5-30136C34C681}" destId="{9C904F35-193B-4BAA-B571-0AA244C68A4F}" srcOrd="2" destOrd="0" presId="urn:microsoft.com/office/officeart/2005/8/layout/vList4#2"/>
    <dgm:cxn modelId="{41DD67AD-104E-42E7-8331-C45214297D58}" type="presParOf" srcId="{02BD3C71-FDE1-4ACA-BB25-322AF91AD4F4}" destId="{260C6C26-7443-46CF-B3E4-97AE5C55519C}" srcOrd="3" destOrd="0" presId="urn:microsoft.com/office/officeart/2005/8/layout/vList4#2"/>
    <dgm:cxn modelId="{B0E7C7C7-8A74-41D5-9BCE-54597C210F39}" type="presParOf" srcId="{02BD3C71-FDE1-4ACA-BB25-322AF91AD4F4}" destId="{2EA2F758-A9B3-473B-8B7C-71D36DEEAC7B}" srcOrd="4" destOrd="0" presId="urn:microsoft.com/office/officeart/2005/8/layout/vList4#2"/>
    <dgm:cxn modelId="{BFCCB9FF-E5E3-478F-9439-60F9B7A25BC3}" type="presParOf" srcId="{2EA2F758-A9B3-473B-8B7C-71D36DEEAC7B}" destId="{020AA60E-9161-4BBE-8BA5-1B0BA6166CCC}" srcOrd="0" destOrd="0" presId="urn:microsoft.com/office/officeart/2005/8/layout/vList4#2"/>
    <dgm:cxn modelId="{E9C255BB-461A-4462-827B-46B7EAC5F048}" type="presParOf" srcId="{2EA2F758-A9B3-473B-8B7C-71D36DEEAC7B}" destId="{ED747012-B68A-49C6-9895-7B144A1CCC6C}" srcOrd="1" destOrd="0" presId="urn:microsoft.com/office/officeart/2005/8/layout/vList4#2"/>
    <dgm:cxn modelId="{790AD426-3951-456B-8516-B65DC28AF2E5}" type="presParOf" srcId="{2EA2F758-A9B3-473B-8B7C-71D36DEEAC7B}" destId="{2BC8AD4E-5E5E-43A9-B969-B89752D637B2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0B2D0D-6C29-4B9B-AA11-F73D1A9E0DDF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DD2CFA-3F95-4893-88E2-6B6A47E8597B}">
      <dgm:prSet phldrT="[Текст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</dgm:spPr>
      <dgm:t>
        <a:bodyPr/>
        <a:lstStyle/>
        <a:p>
          <a:r>
            <a:rPr lang="uk-UA" dirty="0" smtClean="0"/>
            <a:t>Правова практика</a:t>
          </a:r>
          <a:endParaRPr lang="ru-RU" dirty="0"/>
        </a:p>
      </dgm:t>
    </dgm:pt>
    <dgm:pt modelId="{CD51CEB7-014F-49A3-B56D-3FD9B21351BD}" type="parTrans" cxnId="{703F3F4A-A695-4988-AC11-C08006B6BBCA}">
      <dgm:prSet/>
      <dgm:spPr/>
      <dgm:t>
        <a:bodyPr/>
        <a:lstStyle/>
        <a:p>
          <a:endParaRPr lang="ru-RU"/>
        </a:p>
      </dgm:t>
    </dgm:pt>
    <dgm:pt modelId="{9D46C968-3836-4676-B0D8-C1DBCA1ACB9E}" type="sibTrans" cxnId="{703F3F4A-A695-4988-AC11-C08006B6BBCA}">
      <dgm:prSet/>
      <dgm:spPr/>
      <dgm:t>
        <a:bodyPr/>
        <a:lstStyle/>
        <a:p>
          <a:endParaRPr lang="ru-RU"/>
        </a:p>
      </dgm:t>
    </dgm:pt>
    <dgm:pt modelId="{079B97EE-2696-4B6C-A8A6-B8FC3F0F0D1B}">
      <dgm:prSet phldrT="[Текст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</dgm:spPr>
      <dgm:t>
        <a:bodyPr/>
        <a:lstStyle/>
        <a:p>
          <a:r>
            <a:rPr lang="uk-UA" dirty="0" smtClean="0"/>
            <a:t>Польова практика з навчального курсу « Методика викладання географії »</a:t>
          </a:r>
          <a:endParaRPr lang="ru-RU" dirty="0"/>
        </a:p>
      </dgm:t>
    </dgm:pt>
    <dgm:pt modelId="{A5D15BA1-E523-4785-B89E-C08D866457DD}" type="parTrans" cxnId="{B9588024-FA44-4147-A1CC-65934184896A}">
      <dgm:prSet/>
      <dgm:spPr/>
      <dgm:t>
        <a:bodyPr/>
        <a:lstStyle/>
        <a:p>
          <a:endParaRPr lang="ru-RU"/>
        </a:p>
      </dgm:t>
    </dgm:pt>
    <dgm:pt modelId="{762A938B-FFDB-4D89-AFDA-0EB8147AB3FF}" type="sibTrans" cxnId="{B9588024-FA44-4147-A1CC-65934184896A}">
      <dgm:prSet/>
      <dgm:spPr/>
      <dgm:t>
        <a:bodyPr/>
        <a:lstStyle/>
        <a:p>
          <a:endParaRPr lang="ru-RU"/>
        </a:p>
      </dgm:t>
    </dgm:pt>
    <dgm:pt modelId="{21CBC04A-7E87-4515-9B55-C454A71504F3}">
      <dgm:prSet phldrT="[Текст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</dgm:spPr>
      <dgm:t>
        <a:bodyPr/>
        <a:lstStyle/>
        <a:p>
          <a:r>
            <a:rPr lang="uk-UA" dirty="0" smtClean="0"/>
            <a:t>Етнографічна практика</a:t>
          </a:r>
          <a:endParaRPr lang="ru-RU" dirty="0"/>
        </a:p>
      </dgm:t>
    </dgm:pt>
    <dgm:pt modelId="{DE5902F9-01D8-4E0F-B1AD-7F73B2DBB748}" type="parTrans" cxnId="{CD299819-1BB8-4B5B-AA3F-9B5C3CDAD7E2}">
      <dgm:prSet/>
      <dgm:spPr/>
      <dgm:t>
        <a:bodyPr/>
        <a:lstStyle/>
        <a:p>
          <a:endParaRPr lang="ru-RU"/>
        </a:p>
      </dgm:t>
    </dgm:pt>
    <dgm:pt modelId="{17B6F8BF-758F-4893-B401-AE1AEEAC889C}" type="sibTrans" cxnId="{CD299819-1BB8-4B5B-AA3F-9B5C3CDAD7E2}">
      <dgm:prSet/>
      <dgm:spPr/>
      <dgm:t>
        <a:bodyPr/>
        <a:lstStyle/>
        <a:p>
          <a:endParaRPr lang="ru-RU"/>
        </a:p>
      </dgm:t>
    </dgm:pt>
    <dgm:pt modelId="{E26309C6-D869-4207-A199-621143E9B356}" type="pres">
      <dgm:prSet presAssocID="{A00B2D0D-6C29-4B9B-AA11-F73D1A9E0D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166DC5-2C3E-4BD0-8982-33C7F9EA5E1E}" type="pres">
      <dgm:prSet presAssocID="{CCDD2CFA-3F95-4893-88E2-6B6A47E8597B}" presName="comp" presStyleCnt="0"/>
      <dgm:spPr/>
    </dgm:pt>
    <dgm:pt modelId="{3F0346D5-E062-448E-8B21-F288A63E10AE}" type="pres">
      <dgm:prSet presAssocID="{CCDD2CFA-3F95-4893-88E2-6B6A47E8597B}" presName="box" presStyleLbl="node1" presStyleIdx="0" presStyleCnt="3"/>
      <dgm:spPr/>
      <dgm:t>
        <a:bodyPr/>
        <a:lstStyle/>
        <a:p>
          <a:endParaRPr lang="ru-RU"/>
        </a:p>
      </dgm:t>
    </dgm:pt>
    <dgm:pt modelId="{D2CAD40F-7DA0-4AF3-9567-84D89826180F}" type="pres">
      <dgm:prSet presAssocID="{CCDD2CFA-3F95-4893-88E2-6B6A47E8597B}" presName="img" presStyleLbl="fgImgPlace1" presStyleIdx="0" presStyleCnt="3" custScaleX="72366" custScaleY="6852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A911DED-9B09-41B0-B5B4-5E840805B35C}" type="pres">
      <dgm:prSet presAssocID="{CCDD2CFA-3F95-4893-88E2-6B6A47E8597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0358B2-EBF3-4F02-B334-A72457DF8373}" type="pres">
      <dgm:prSet presAssocID="{9D46C968-3836-4676-B0D8-C1DBCA1ACB9E}" presName="spacer" presStyleCnt="0"/>
      <dgm:spPr/>
    </dgm:pt>
    <dgm:pt modelId="{D5D3F2E5-1B12-404F-A14F-4610D900CB55}" type="pres">
      <dgm:prSet presAssocID="{079B97EE-2696-4B6C-A8A6-B8FC3F0F0D1B}" presName="comp" presStyleCnt="0"/>
      <dgm:spPr/>
    </dgm:pt>
    <dgm:pt modelId="{801A8048-0BD9-4493-BB79-9EE87E792FA7}" type="pres">
      <dgm:prSet presAssocID="{079B97EE-2696-4B6C-A8A6-B8FC3F0F0D1B}" presName="box" presStyleLbl="node1" presStyleIdx="1" presStyleCnt="3"/>
      <dgm:spPr/>
      <dgm:t>
        <a:bodyPr/>
        <a:lstStyle/>
        <a:p>
          <a:endParaRPr lang="ru-RU"/>
        </a:p>
      </dgm:t>
    </dgm:pt>
    <dgm:pt modelId="{CB234EEC-44A0-4479-9356-13398037632A}" type="pres">
      <dgm:prSet presAssocID="{079B97EE-2696-4B6C-A8A6-B8FC3F0F0D1B}" presName="img" presStyleLbl="fgImgPlace1" presStyleIdx="1" presStyleCnt="3" custScaleX="68130" custScaleY="7058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A6E5B0C-1E2E-403F-9837-47D6665854B7}" type="pres">
      <dgm:prSet presAssocID="{079B97EE-2696-4B6C-A8A6-B8FC3F0F0D1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C907AC-74B8-4768-A9A1-9DFC3B363798}" type="pres">
      <dgm:prSet presAssocID="{762A938B-FFDB-4D89-AFDA-0EB8147AB3FF}" presName="spacer" presStyleCnt="0"/>
      <dgm:spPr/>
    </dgm:pt>
    <dgm:pt modelId="{7349CD6A-3711-4D81-B3A2-ED89F0316DD9}" type="pres">
      <dgm:prSet presAssocID="{21CBC04A-7E87-4515-9B55-C454A71504F3}" presName="comp" presStyleCnt="0"/>
      <dgm:spPr/>
    </dgm:pt>
    <dgm:pt modelId="{68F85C0B-0333-4FDE-BC83-0D295192B360}" type="pres">
      <dgm:prSet presAssocID="{21CBC04A-7E87-4515-9B55-C454A71504F3}" presName="box" presStyleLbl="node1" presStyleIdx="2" presStyleCnt="3"/>
      <dgm:spPr/>
      <dgm:t>
        <a:bodyPr/>
        <a:lstStyle/>
        <a:p>
          <a:endParaRPr lang="ru-RU"/>
        </a:p>
      </dgm:t>
    </dgm:pt>
    <dgm:pt modelId="{064B65C4-50E2-49A2-9801-25DCCA91ED38}" type="pres">
      <dgm:prSet presAssocID="{21CBC04A-7E87-4515-9B55-C454A71504F3}" presName="img" presStyleLbl="fgImgPlace1" presStyleIdx="2" presStyleCnt="3" custScaleX="72366" custScaleY="7264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B158DD2-400A-4F13-BE95-A022EA83D959}" type="pres">
      <dgm:prSet presAssocID="{21CBC04A-7E87-4515-9B55-C454A71504F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5B4BCA-E130-4285-8D66-C2D5BED629C5}" type="presOf" srcId="{CCDD2CFA-3F95-4893-88E2-6B6A47E8597B}" destId="{3F0346D5-E062-448E-8B21-F288A63E10AE}" srcOrd="0" destOrd="0" presId="urn:microsoft.com/office/officeart/2005/8/layout/vList4#3"/>
    <dgm:cxn modelId="{0542967B-4E96-48F7-ACE9-7C5A962DE16F}" type="presOf" srcId="{A00B2D0D-6C29-4B9B-AA11-F73D1A9E0DDF}" destId="{E26309C6-D869-4207-A199-621143E9B356}" srcOrd="0" destOrd="0" presId="urn:microsoft.com/office/officeart/2005/8/layout/vList4#3"/>
    <dgm:cxn modelId="{CD299819-1BB8-4B5B-AA3F-9B5C3CDAD7E2}" srcId="{A00B2D0D-6C29-4B9B-AA11-F73D1A9E0DDF}" destId="{21CBC04A-7E87-4515-9B55-C454A71504F3}" srcOrd="2" destOrd="0" parTransId="{DE5902F9-01D8-4E0F-B1AD-7F73B2DBB748}" sibTransId="{17B6F8BF-758F-4893-B401-AE1AEEAC889C}"/>
    <dgm:cxn modelId="{79106A62-0573-49C6-862D-704BADD78795}" type="presOf" srcId="{079B97EE-2696-4B6C-A8A6-B8FC3F0F0D1B}" destId="{801A8048-0BD9-4493-BB79-9EE87E792FA7}" srcOrd="0" destOrd="0" presId="urn:microsoft.com/office/officeart/2005/8/layout/vList4#3"/>
    <dgm:cxn modelId="{C7206159-DF84-4488-800F-D22DBE323778}" type="presOf" srcId="{CCDD2CFA-3F95-4893-88E2-6B6A47E8597B}" destId="{1A911DED-9B09-41B0-B5B4-5E840805B35C}" srcOrd="1" destOrd="0" presId="urn:microsoft.com/office/officeart/2005/8/layout/vList4#3"/>
    <dgm:cxn modelId="{B9588024-FA44-4147-A1CC-65934184896A}" srcId="{A00B2D0D-6C29-4B9B-AA11-F73D1A9E0DDF}" destId="{079B97EE-2696-4B6C-A8A6-B8FC3F0F0D1B}" srcOrd="1" destOrd="0" parTransId="{A5D15BA1-E523-4785-B89E-C08D866457DD}" sibTransId="{762A938B-FFDB-4D89-AFDA-0EB8147AB3FF}"/>
    <dgm:cxn modelId="{703F3F4A-A695-4988-AC11-C08006B6BBCA}" srcId="{A00B2D0D-6C29-4B9B-AA11-F73D1A9E0DDF}" destId="{CCDD2CFA-3F95-4893-88E2-6B6A47E8597B}" srcOrd="0" destOrd="0" parTransId="{CD51CEB7-014F-49A3-B56D-3FD9B21351BD}" sibTransId="{9D46C968-3836-4676-B0D8-C1DBCA1ACB9E}"/>
    <dgm:cxn modelId="{E476056B-E570-4052-9691-29CFD6884361}" type="presOf" srcId="{079B97EE-2696-4B6C-A8A6-B8FC3F0F0D1B}" destId="{0A6E5B0C-1E2E-403F-9837-47D6665854B7}" srcOrd="1" destOrd="0" presId="urn:microsoft.com/office/officeart/2005/8/layout/vList4#3"/>
    <dgm:cxn modelId="{3D7DC31E-9164-412D-8DAA-568CB1504E95}" type="presOf" srcId="{21CBC04A-7E87-4515-9B55-C454A71504F3}" destId="{68F85C0B-0333-4FDE-BC83-0D295192B360}" srcOrd="0" destOrd="0" presId="urn:microsoft.com/office/officeart/2005/8/layout/vList4#3"/>
    <dgm:cxn modelId="{73E5D3A7-BB31-4B65-A021-8C2FC08C7238}" type="presOf" srcId="{21CBC04A-7E87-4515-9B55-C454A71504F3}" destId="{AB158DD2-400A-4F13-BE95-A022EA83D959}" srcOrd="1" destOrd="0" presId="urn:microsoft.com/office/officeart/2005/8/layout/vList4#3"/>
    <dgm:cxn modelId="{F72538D4-13D0-465E-88DE-1A86DA5056EB}" type="presParOf" srcId="{E26309C6-D869-4207-A199-621143E9B356}" destId="{17166DC5-2C3E-4BD0-8982-33C7F9EA5E1E}" srcOrd="0" destOrd="0" presId="urn:microsoft.com/office/officeart/2005/8/layout/vList4#3"/>
    <dgm:cxn modelId="{1D6AD2F7-68F1-4227-BCEF-137CDB2A7492}" type="presParOf" srcId="{17166DC5-2C3E-4BD0-8982-33C7F9EA5E1E}" destId="{3F0346D5-E062-448E-8B21-F288A63E10AE}" srcOrd="0" destOrd="0" presId="urn:microsoft.com/office/officeart/2005/8/layout/vList4#3"/>
    <dgm:cxn modelId="{C5D3CFB6-14FE-419F-A7D1-663804E940EF}" type="presParOf" srcId="{17166DC5-2C3E-4BD0-8982-33C7F9EA5E1E}" destId="{D2CAD40F-7DA0-4AF3-9567-84D89826180F}" srcOrd="1" destOrd="0" presId="urn:microsoft.com/office/officeart/2005/8/layout/vList4#3"/>
    <dgm:cxn modelId="{5845E891-7255-45CF-9E0B-FCB253A0B4C4}" type="presParOf" srcId="{17166DC5-2C3E-4BD0-8982-33C7F9EA5E1E}" destId="{1A911DED-9B09-41B0-B5B4-5E840805B35C}" srcOrd="2" destOrd="0" presId="urn:microsoft.com/office/officeart/2005/8/layout/vList4#3"/>
    <dgm:cxn modelId="{8CDD2518-DEF5-4EDC-BF12-D7D93DA237C9}" type="presParOf" srcId="{E26309C6-D869-4207-A199-621143E9B356}" destId="{BF0358B2-EBF3-4F02-B334-A72457DF8373}" srcOrd="1" destOrd="0" presId="urn:microsoft.com/office/officeart/2005/8/layout/vList4#3"/>
    <dgm:cxn modelId="{ED280328-B3E5-4B02-A205-8A863A22CFEB}" type="presParOf" srcId="{E26309C6-D869-4207-A199-621143E9B356}" destId="{D5D3F2E5-1B12-404F-A14F-4610D900CB55}" srcOrd="2" destOrd="0" presId="urn:microsoft.com/office/officeart/2005/8/layout/vList4#3"/>
    <dgm:cxn modelId="{897BFD02-59B1-4615-8223-F36983949648}" type="presParOf" srcId="{D5D3F2E5-1B12-404F-A14F-4610D900CB55}" destId="{801A8048-0BD9-4493-BB79-9EE87E792FA7}" srcOrd="0" destOrd="0" presId="urn:microsoft.com/office/officeart/2005/8/layout/vList4#3"/>
    <dgm:cxn modelId="{44A702DE-33A1-4D51-AE33-03362A77A8EA}" type="presParOf" srcId="{D5D3F2E5-1B12-404F-A14F-4610D900CB55}" destId="{CB234EEC-44A0-4479-9356-13398037632A}" srcOrd="1" destOrd="0" presId="urn:microsoft.com/office/officeart/2005/8/layout/vList4#3"/>
    <dgm:cxn modelId="{92D4B956-6495-4C88-A250-039EF01F7485}" type="presParOf" srcId="{D5D3F2E5-1B12-404F-A14F-4610D900CB55}" destId="{0A6E5B0C-1E2E-403F-9837-47D6665854B7}" srcOrd="2" destOrd="0" presId="urn:microsoft.com/office/officeart/2005/8/layout/vList4#3"/>
    <dgm:cxn modelId="{5271E187-0ADA-4B2A-B2BB-2779136FCAA4}" type="presParOf" srcId="{E26309C6-D869-4207-A199-621143E9B356}" destId="{5AC907AC-74B8-4768-A9A1-9DFC3B363798}" srcOrd="3" destOrd="0" presId="urn:microsoft.com/office/officeart/2005/8/layout/vList4#3"/>
    <dgm:cxn modelId="{AE294B5C-B1B3-4BDD-843F-2CE9B78C1343}" type="presParOf" srcId="{E26309C6-D869-4207-A199-621143E9B356}" destId="{7349CD6A-3711-4D81-B3A2-ED89F0316DD9}" srcOrd="4" destOrd="0" presId="urn:microsoft.com/office/officeart/2005/8/layout/vList4#3"/>
    <dgm:cxn modelId="{3B83C8D3-D047-4D6B-83B6-0D66D40CC677}" type="presParOf" srcId="{7349CD6A-3711-4D81-B3A2-ED89F0316DD9}" destId="{68F85C0B-0333-4FDE-BC83-0D295192B360}" srcOrd="0" destOrd="0" presId="urn:microsoft.com/office/officeart/2005/8/layout/vList4#3"/>
    <dgm:cxn modelId="{B2017472-E0F3-4A97-BC1E-C69375C4A218}" type="presParOf" srcId="{7349CD6A-3711-4D81-B3A2-ED89F0316DD9}" destId="{064B65C4-50E2-49A2-9801-25DCCA91ED38}" srcOrd="1" destOrd="0" presId="urn:microsoft.com/office/officeart/2005/8/layout/vList4#3"/>
    <dgm:cxn modelId="{E7EAC98F-D2FE-4138-B318-26D5CC61E6FC}" type="presParOf" srcId="{7349CD6A-3711-4D81-B3A2-ED89F0316DD9}" destId="{AB158DD2-400A-4F13-BE95-A022EA83D959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564E4B-369F-4125-AECB-321CB9A8A9D7}" type="doc">
      <dgm:prSet loTypeId="urn:microsoft.com/office/officeart/2005/8/layout/vList4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DFB48E-DFF7-4B9F-8724-9DC131B1F2F4}">
      <dgm:prSet phldrT="[Текст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000000" scaled="0"/>
        </a:gradFill>
      </dgm:spPr>
      <dgm:t>
        <a:bodyPr/>
        <a:lstStyle/>
        <a:p>
          <a:r>
            <a:rPr lang="uk-UA" dirty="0" smtClean="0"/>
            <a:t>Виробнича державна педагогічна практика в загальноосвітніх закладах </a:t>
          </a:r>
          <a:endParaRPr lang="ru-RU" dirty="0"/>
        </a:p>
      </dgm:t>
    </dgm:pt>
    <dgm:pt modelId="{576A8838-A2F1-4584-98D1-F341DCE83295}" type="parTrans" cxnId="{02A0E45A-A15F-48AF-81A3-7DF6DAD8BC4D}">
      <dgm:prSet/>
      <dgm:spPr/>
      <dgm:t>
        <a:bodyPr/>
        <a:lstStyle/>
        <a:p>
          <a:endParaRPr lang="ru-RU"/>
        </a:p>
      </dgm:t>
    </dgm:pt>
    <dgm:pt modelId="{D413F5D7-21F6-48D5-A785-8B537618B206}" type="sibTrans" cxnId="{02A0E45A-A15F-48AF-81A3-7DF6DAD8BC4D}">
      <dgm:prSet/>
      <dgm:spPr/>
      <dgm:t>
        <a:bodyPr/>
        <a:lstStyle/>
        <a:p>
          <a:endParaRPr lang="ru-RU"/>
        </a:p>
      </dgm:t>
    </dgm:pt>
    <dgm:pt modelId="{3097828F-EE40-4DF4-8FA6-8794DD9653D2}">
      <dgm:prSet phldrT="[Текст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</dgm:spPr>
      <dgm:t>
        <a:bodyPr/>
        <a:lstStyle/>
        <a:p>
          <a:r>
            <a:rPr lang="uk-UA" dirty="0" smtClean="0"/>
            <a:t>Виробнича державна педагогічна практика в загальноосвітніх закладах </a:t>
          </a:r>
          <a:endParaRPr lang="ru-RU" dirty="0"/>
        </a:p>
      </dgm:t>
    </dgm:pt>
    <dgm:pt modelId="{0BD1CB4E-2795-4156-9DF8-B14C98BCB6BA}" type="parTrans" cxnId="{A4EDF2A9-5186-413A-9CCC-65BFFC0742AC}">
      <dgm:prSet/>
      <dgm:spPr/>
      <dgm:t>
        <a:bodyPr/>
        <a:lstStyle/>
        <a:p>
          <a:endParaRPr lang="ru-RU"/>
        </a:p>
      </dgm:t>
    </dgm:pt>
    <dgm:pt modelId="{06BA15D9-A1A5-45C5-9F31-801CCB2FE026}" type="sibTrans" cxnId="{A4EDF2A9-5186-413A-9CCC-65BFFC0742AC}">
      <dgm:prSet/>
      <dgm:spPr/>
      <dgm:t>
        <a:bodyPr/>
        <a:lstStyle/>
        <a:p>
          <a:endParaRPr lang="ru-RU"/>
        </a:p>
      </dgm:t>
    </dgm:pt>
    <dgm:pt modelId="{3A30B0A4-28BE-42AA-9646-075AB7EC09F4}">
      <dgm:prSet phldrT="[Текст]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</dgm:spPr>
      <dgm:t>
        <a:bodyPr/>
        <a:lstStyle/>
        <a:p>
          <a:r>
            <a:rPr lang="uk-UA" dirty="0" smtClean="0"/>
            <a:t>Асистентська практика магістрів</a:t>
          </a:r>
          <a:endParaRPr lang="ru-RU" dirty="0"/>
        </a:p>
      </dgm:t>
    </dgm:pt>
    <dgm:pt modelId="{49871620-3EE9-4269-9374-EAA9C9C1ED91}" type="parTrans" cxnId="{C9C60A3F-A310-4A4D-8DF7-871D01E52E5A}">
      <dgm:prSet/>
      <dgm:spPr/>
      <dgm:t>
        <a:bodyPr/>
        <a:lstStyle/>
        <a:p>
          <a:endParaRPr lang="ru-RU"/>
        </a:p>
      </dgm:t>
    </dgm:pt>
    <dgm:pt modelId="{ABC7A4E5-47EC-4913-A39B-444164B9393F}" type="sibTrans" cxnId="{C9C60A3F-A310-4A4D-8DF7-871D01E52E5A}">
      <dgm:prSet/>
      <dgm:spPr/>
      <dgm:t>
        <a:bodyPr/>
        <a:lstStyle/>
        <a:p>
          <a:endParaRPr lang="ru-RU"/>
        </a:p>
      </dgm:t>
    </dgm:pt>
    <dgm:pt modelId="{F63EFEAD-740D-4ACC-8AE1-C6ABCB9090FB}" type="pres">
      <dgm:prSet presAssocID="{8F564E4B-369F-4125-AECB-321CB9A8A9D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8C9EBB-4BEC-462C-B088-EA8F7BF1C2AB}" type="pres">
      <dgm:prSet presAssocID="{B9DFB48E-DFF7-4B9F-8724-9DC131B1F2F4}" presName="comp" presStyleCnt="0"/>
      <dgm:spPr/>
    </dgm:pt>
    <dgm:pt modelId="{76766BEB-5177-4EC1-A5DC-50F7588157FE}" type="pres">
      <dgm:prSet presAssocID="{B9DFB48E-DFF7-4B9F-8724-9DC131B1F2F4}" presName="box" presStyleLbl="node1" presStyleIdx="0" presStyleCnt="3"/>
      <dgm:spPr/>
      <dgm:t>
        <a:bodyPr/>
        <a:lstStyle/>
        <a:p>
          <a:endParaRPr lang="ru-RU"/>
        </a:p>
      </dgm:t>
    </dgm:pt>
    <dgm:pt modelId="{C40CCF32-D5DF-4014-8D3F-28AB33243EEE}" type="pres">
      <dgm:prSet presAssocID="{B9DFB48E-DFF7-4B9F-8724-9DC131B1F2F4}" presName="img" presStyleLbl="fgImgPlace1" presStyleIdx="0" presStyleCnt="3" custScaleX="72917" custScaleY="7045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073C626-C34E-4D75-9E53-826D1B0CB431}" type="pres">
      <dgm:prSet presAssocID="{B9DFB48E-DFF7-4B9F-8724-9DC131B1F2F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522172-9F97-402A-BE28-724E48E7515E}" type="pres">
      <dgm:prSet presAssocID="{D413F5D7-21F6-48D5-A785-8B537618B206}" presName="spacer" presStyleCnt="0"/>
      <dgm:spPr/>
    </dgm:pt>
    <dgm:pt modelId="{C76CB75A-242C-493E-83EE-30E0A3809CA0}" type="pres">
      <dgm:prSet presAssocID="{3097828F-EE40-4DF4-8FA6-8794DD9653D2}" presName="comp" presStyleCnt="0"/>
      <dgm:spPr/>
    </dgm:pt>
    <dgm:pt modelId="{B767DC20-29DD-4188-83E0-75B35BE69123}" type="pres">
      <dgm:prSet presAssocID="{3097828F-EE40-4DF4-8FA6-8794DD9653D2}" presName="box" presStyleLbl="node1" presStyleIdx="1" presStyleCnt="3"/>
      <dgm:spPr/>
      <dgm:t>
        <a:bodyPr/>
        <a:lstStyle/>
        <a:p>
          <a:endParaRPr lang="ru-RU"/>
        </a:p>
      </dgm:t>
    </dgm:pt>
    <dgm:pt modelId="{4F44290D-2203-4E38-8C4F-9B88C0B7ACA6}" type="pres">
      <dgm:prSet presAssocID="{3097828F-EE40-4DF4-8FA6-8794DD9653D2}" presName="img" presStyleLbl="fgImgPlace1" presStyleIdx="1" presStyleCnt="3" custScaleX="72916" custScaleY="7272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9A333E6-B133-4084-8EC7-A281A43B090F}" type="pres">
      <dgm:prSet presAssocID="{3097828F-EE40-4DF4-8FA6-8794DD9653D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E345E-E7D3-406F-99C8-B436E33E3531}" type="pres">
      <dgm:prSet presAssocID="{06BA15D9-A1A5-45C5-9F31-801CCB2FE026}" presName="spacer" presStyleCnt="0"/>
      <dgm:spPr/>
    </dgm:pt>
    <dgm:pt modelId="{323FA898-DF16-45E6-8B1E-29674E998C42}" type="pres">
      <dgm:prSet presAssocID="{3A30B0A4-28BE-42AA-9646-075AB7EC09F4}" presName="comp" presStyleCnt="0"/>
      <dgm:spPr/>
    </dgm:pt>
    <dgm:pt modelId="{82AB46A8-F516-4EE7-9A71-9F308A7941D2}" type="pres">
      <dgm:prSet presAssocID="{3A30B0A4-28BE-42AA-9646-075AB7EC09F4}" presName="box" presStyleLbl="node1" presStyleIdx="2" presStyleCnt="3"/>
      <dgm:spPr/>
      <dgm:t>
        <a:bodyPr/>
        <a:lstStyle/>
        <a:p>
          <a:endParaRPr lang="ru-RU"/>
        </a:p>
      </dgm:t>
    </dgm:pt>
    <dgm:pt modelId="{351D4347-78E8-4270-97D6-B6C1D524F1EE}" type="pres">
      <dgm:prSet presAssocID="{3A30B0A4-28BE-42AA-9646-075AB7EC09F4}" presName="img" presStyleLbl="fgImgPlace1" presStyleIdx="2" presStyleCnt="3" custScaleX="72917" custScaleY="75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FDD8AF1-1C59-4AC5-9F26-2EFFAA0DE31C}" type="pres">
      <dgm:prSet presAssocID="{3A30B0A4-28BE-42AA-9646-075AB7EC09F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A0E45A-A15F-48AF-81A3-7DF6DAD8BC4D}" srcId="{8F564E4B-369F-4125-AECB-321CB9A8A9D7}" destId="{B9DFB48E-DFF7-4B9F-8724-9DC131B1F2F4}" srcOrd="0" destOrd="0" parTransId="{576A8838-A2F1-4584-98D1-F341DCE83295}" sibTransId="{D413F5D7-21F6-48D5-A785-8B537618B206}"/>
    <dgm:cxn modelId="{C9C60A3F-A310-4A4D-8DF7-871D01E52E5A}" srcId="{8F564E4B-369F-4125-AECB-321CB9A8A9D7}" destId="{3A30B0A4-28BE-42AA-9646-075AB7EC09F4}" srcOrd="2" destOrd="0" parTransId="{49871620-3EE9-4269-9374-EAA9C9C1ED91}" sibTransId="{ABC7A4E5-47EC-4913-A39B-444164B9393F}"/>
    <dgm:cxn modelId="{932B56EA-CFAF-4C77-956A-A8BF7EB38DA0}" type="presOf" srcId="{B9DFB48E-DFF7-4B9F-8724-9DC131B1F2F4}" destId="{76766BEB-5177-4EC1-A5DC-50F7588157FE}" srcOrd="0" destOrd="0" presId="urn:microsoft.com/office/officeart/2005/8/layout/vList4#4"/>
    <dgm:cxn modelId="{17FF8321-DB1B-4FAF-A40D-5D4379BC200D}" type="presOf" srcId="{B9DFB48E-DFF7-4B9F-8724-9DC131B1F2F4}" destId="{5073C626-C34E-4D75-9E53-826D1B0CB431}" srcOrd="1" destOrd="0" presId="urn:microsoft.com/office/officeart/2005/8/layout/vList4#4"/>
    <dgm:cxn modelId="{A4EDF2A9-5186-413A-9CCC-65BFFC0742AC}" srcId="{8F564E4B-369F-4125-AECB-321CB9A8A9D7}" destId="{3097828F-EE40-4DF4-8FA6-8794DD9653D2}" srcOrd="1" destOrd="0" parTransId="{0BD1CB4E-2795-4156-9DF8-B14C98BCB6BA}" sibTransId="{06BA15D9-A1A5-45C5-9F31-801CCB2FE026}"/>
    <dgm:cxn modelId="{E04068D9-200B-4D91-BB8C-9B8221718611}" type="presOf" srcId="{3A30B0A4-28BE-42AA-9646-075AB7EC09F4}" destId="{82AB46A8-F516-4EE7-9A71-9F308A7941D2}" srcOrd="0" destOrd="0" presId="urn:microsoft.com/office/officeart/2005/8/layout/vList4#4"/>
    <dgm:cxn modelId="{16112A30-9DEE-4717-B11B-12BCD3144E99}" type="presOf" srcId="{3A30B0A4-28BE-42AA-9646-075AB7EC09F4}" destId="{6FDD8AF1-1C59-4AC5-9F26-2EFFAA0DE31C}" srcOrd="1" destOrd="0" presId="urn:microsoft.com/office/officeart/2005/8/layout/vList4#4"/>
    <dgm:cxn modelId="{7300DE69-C1A1-49C8-952A-CCD086CDB4FA}" type="presOf" srcId="{3097828F-EE40-4DF4-8FA6-8794DD9653D2}" destId="{B767DC20-29DD-4188-83E0-75B35BE69123}" srcOrd="0" destOrd="0" presId="urn:microsoft.com/office/officeart/2005/8/layout/vList4#4"/>
    <dgm:cxn modelId="{1A0D6228-6A5C-46E7-B450-4F3B32922651}" type="presOf" srcId="{3097828F-EE40-4DF4-8FA6-8794DD9653D2}" destId="{89A333E6-B133-4084-8EC7-A281A43B090F}" srcOrd="1" destOrd="0" presId="urn:microsoft.com/office/officeart/2005/8/layout/vList4#4"/>
    <dgm:cxn modelId="{E6852629-E570-4D44-BDF9-71210D0BCEEB}" type="presOf" srcId="{8F564E4B-369F-4125-AECB-321CB9A8A9D7}" destId="{F63EFEAD-740D-4ACC-8AE1-C6ABCB9090FB}" srcOrd="0" destOrd="0" presId="urn:microsoft.com/office/officeart/2005/8/layout/vList4#4"/>
    <dgm:cxn modelId="{3DA3BD90-A323-49AD-BBA7-8861EA7BAE5D}" type="presParOf" srcId="{F63EFEAD-740D-4ACC-8AE1-C6ABCB9090FB}" destId="{3A8C9EBB-4BEC-462C-B088-EA8F7BF1C2AB}" srcOrd="0" destOrd="0" presId="urn:microsoft.com/office/officeart/2005/8/layout/vList4#4"/>
    <dgm:cxn modelId="{9F376D17-CE4A-4DD9-897E-64CD8A2F93A6}" type="presParOf" srcId="{3A8C9EBB-4BEC-462C-B088-EA8F7BF1C2AB}" destId="{76766BEB-5177-4EC1-A5DC-50F7588157FE}" srcOrd="0" destOrd="0" presId="urn:microsoft.com/office/officeart/2005/8/layout/vList4#4"/>
    <dgm:cxn modelId="{5FB5E5BC-48F7-4BD5-A0B0-11899C55DA42}" type="presParOf" srcId="{3A8C9EBB-4BEC-462C-B088-EA8F7BF1C2AB}" destId="{C40CCF32-D5DF-4014-8D3F-28AB33243EEE}" srcOrd="1" destOrd="0" presId="urn:microsoft.com/office/officeart/2005/8/layout/vList4#4"/>
    <dgm:cxn modelId="{E8935B46-8FFE-431C-8084-4E2C121AB225}" type="presParOf" srcId="{3A8C9EBB-4BEC-462C-B088-EA8F7BF1C2AB}" destId="{5073C626-C34E-4D75-9E53-826D1B0CB431}" srcOrd="2" destOrd="0" presId="urn:microsoft.com/office/officeart/2005/8/layout/vList4#4"/>
    <dgm:cxn modelId="{9223D2C6-5280-429D-B808-0FFD3E079656}" type="presParOf" srcId="{F63EFEAD-740D-4ACC-8AE1-C6ABCB9090FB}" destId="{96522172-9F97-402A-BE28-724E48E7515E}" srcOrd="1" destOrd="0" presId="urn:microsoft.com/office/officeart/2005/8/layout/vList4#4"/>
    <dgm:cxn modelId="{CF68C5E2-80D6-4B51-B1F0-139C4D0A95E8}" type="presParOf" srcId="{F63EFEAD-740D-4ACC-8AE1-C6ABCB9090FB}" destId="{C76CB75A-242C-493E-83EE-30E0A3809CA0}" srcOrd="2" destOrd="0" presId="urn:microsoft.com/office/officeart/2005/8/layout/vList4#4"/>
    <dgm:cxn modelId="{6310CCCA-7D11-4F2A-867B-F75348194121}" type="presParOf" srcId="{C76CB75A-242C-493E-83EE-30E0A3809CA0}" destId="{B767DC20-29DD-4188-83E0-75B35BE69123}" srcOrd="0" destOrd="0" presId="urn:microsoft.com/office/officeart/2005/8/layout/vList4#4"/>
    <dgm:cxn modelId="{1AAC0475-325F-429B-B3C9-E41E2C3593C5}" type="presParOf" srcId="{C76CB75A-242C-493E-83EE-30E0A3809CA0}" destId="{4F44290D-2203-4E38-8C4F-9B88C0B7ACA6}" srcOrd="1" destOrd="0" presId="urn:microsoft.com/office/officeart/2005/8/layout/vList4#4"/>
    <dgm:cxn modelId="{CBCBF728-5D0D-4DBC-A562-A3F519C43F01}" type="presParOf" srcId="{C76CB75A-242C-493E-83EE-30E0A3809CA0}" destId="{89A333E6-B133-4084-8EC7-A281A43B090F}" srcOrd="2" destOrd="0" presId="urn:microsoft.com/office/officeart/2005/8/layout/vList4#4"/>
    <dgm:cxn modelId="{E96C279C-AD7C-49F6-9920-731F5501F2C5}" type="presParOf" srcId="{F63EFEAD-740D-4ACC-8AE1-C6ABCB9090FB}" destId="{82FE345E-E7D3-406F-99C8-B436E33E3531}" srcOrd="3" destOrd="0" presId="urn:microsoft.com/office/officeart/2005/8/layout/vList4#4"/>
    <dgm:cxn modelId="{87EAE9EA-7EB2-4FC7-B3C3-065F72FA8EA6}" type="presParOf" srcId="{F63EFEAD-740D-4ACC-8AE1-C6ABCB9090FB}" destId="{323FA898-DF16-45E6-8B1E-29674E998C42}" srcOrd="4" destOrd="0" presId="urn:microsoft.com/office/officeart/2005/8/layout/vList4#4"/>
    <dgm:cxn modelId="{8F9AD4A3-CD0B-4C3A-9A1B-A471FC66672A}" type="presParOf" srcId="{323FA898-DF16-45E6-8B1E-29674E998C42}" destId="{82AB46A8-F516-4EE7-9A71-9F308A7941D2}" srcOrd="0" destOrd="0" presId="urn:microsoft.com/office/officeart/2005/8/layout/vList4#4"/>
    <dgm:cxn modelId="{08022C85-4003-48E1-8B26-2D0A9691925C}" type="presParOf" srcId="{323FA898-DF16-45E6-8B1E-29674E998C42}" destId="{351D4347-78E8-4270-97D6-B6C1D524F1EE}" srcOrd="1" destOrd="0" presId="urn:microsoft.com/office/officeart/2005/8/layout/vList4#4"/>
    <dgm:cxn modelId="{E7E55776-E843-47A8-A3EB-E5B09B54418D}" type="presParOf" srcId="{323FA898-DF16-45E6-8B1E-29674E998C42}" destId="{6FDD8AF1-1C59-4AC5-9F26-2EFFAA0DE31C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1F18FF-D7D3-4ECC-9559-80AD07D098E7}" type="doc">
      <dgm:prSet loTypeId="urn:microsoft.com/office/officeart/2005/8/layout/vList6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44FC75-4F77-4AF2-B1E8-1127F8EBAA90}">
      <dgm:prSet phldrT="[Текст]" custT="1"/>
      <dgm:spPr/>
      <dgm:t>
        <a:bodyPr/>
        <a:lstStyle/>
        <a:p>
          <a:r>
            <a:rPr lang="uk-UA" sz="2200" dirty="0" smtClean="0"/>
            <a:t>Державний </a:t>
          </a:r>
          <a:r>
            <a:rPr lang="uk-UA" sz="2200" dirty="0" err="1" smtClean="0"/>
            <a:t>історико</a:t>
          </a:r>
          <a:r>
            <a:rPr lang="uk-UA" sz="2200" dirty="0" smtClean="0"/>
            <a:t> – культурний заповідник </a:t>
          </a:r>
          <a:r>
            <a:rPr lang="uk-UA" sz="2200" dirty="0" err="1" smtClean="0"/>
            <a:t>“Меджибіж”</a:t>
          </a:r>
          <a:endParaRPr lang="ru-RU" sz="2200" dirty="0"/>
        </a:p>
      </dgm:t>
    </dgm:pt>
    <dgm:pt modelId="{33DFFCDA-5503-4FD4-B884-04B8A336EBAF}" type="parTrans" cxnId="{DA2E4868-CF67-4919-9BF6-1E0F47E1C9EC}">
      <dgm:prSet/>
      <dgm:spPr/>
      <dgm:t>
        <a:bodyPr/>
        <a:lstStyle/>
        <a:p>
          <a:endParaRPr lang="ru-RU"/>
        </a:p>
      </dgm:t>
    </dgm:pt>
    <dgm:pt modelId="{ABA0967C-174E-4F1E-BB59-FF2D0FCF721D}" type="sibTrans" cxnId="{DA2E4868-CF67-4919-9BF6-1E0F47E1C9EC}">
      <dgm:prSet/>
      <dgm:spPr/>
      <dgm:t>
        <a:bodyPr/>
        <a:lstStyle/>
        <a:p>
          <a:endParaRPr lang="ru-RU"/>
        </a:p>
      </dgm:t>
    </dgm:pt>
    <dgm:pt modelId="{C76EA7FD-57CD-4A9E-99ED-51EAB07E4AED}">
      <dgm:prSet phldrT="[Текст]"/>
      <dgm:spPr/>
      <dgm:t>
        <a:bodyPr/>
        <a:lstStyle/>
        <a:p>
          <a:r>
            <a:rPr lang="uk-UA" dirty="0" smtClean="0"/>
            <a:t>Державний </a:t>
          </a:r>
          <a:r>
            <a:rPr lang="uk-UA" dirty="0" err="1" smtClean="0"/>
            <a:t>історико</a:t>
          </a:r>
          <a:r>
            <a:rPr lang="uk-UA" dirty="0" smtClean="0"/>
            <a:t> – культурний заповідник </a:t>
          </a:r>
          <a:r>
            <a:rPr lang="uk-UA" dirty="0" err="1" smtClean="0"/>
            <a:t>“Трипільська</a:t>
          </a:r>
          <a:r>
            <a:rPr lang="uk-UA" dirty="0" smtClean="0"/>
            <a:t> </a:t>
          </a:r>
          <a:r>
            <a:rPr lang="uk-UA" dirty="0" err="1" smtClean="0"/>
            <a:t>культура”</a:t>
          </a:r>
          <a:endParaRPr lang="ru-RU" dirty="0"/>
        </a:p>
      </dgm:t>
    </dgm:pt>
    <dgm:pt modelId="{F2E0410B-6652-49D3-A985-EB1845E0D0FF}" type="parTrans" cxnId="{8E3A77C9-5453-4C2E-88AF-5D732EB2CC2C}">
      <dgm:prSet/>
      <dgm:spPr/>
      <dgm:t>
        <a:bodyPr/>
        <a:lstStyle/>
        <a:p>
          <a:endParaRPr lang="ru-RU"/>
        </a:p>
      </dgm:t>
    </dgm:pt>
    <dgm:pt modelId="{9EA12BF4-DE2E-4BC4-986D-EB1E31B1F878}" type="sibTrans" cxnId="{8E3A77C9-5453-4C2E-88AF-5D732EB2CC2C}">
      <dgm:prSet/>
      <dgm:spPr/>
      <dgm:t>
        <a:bodyPr/>
        <a:lstStyle/>
        <a:p>
          <a:endParaRPr lang="ru-RU"/>
        </a:p>
      </dgm:t>
    </dgm:pt>
    <dgm:pt modelId="{46ED886B-7F3D-4FD0-9F21-3644789E7D24}">
      <dgm:prSet phldrT="[Текст]" custT="1"/>
      <dgm:spPr/>
      <dgm:t>
        <a:bodyPr/>
        <a:lstStyle/>
        <a:p>
          <a:r>
            <a:rPr lang="uk-UA" sz="1800" dirty="0" err="1" smtClean="0"/>
            <a:t>Канд.іст.наук</a:t>
          </a:r>
          <a:r>
            <a:rPr lang="uk-UA" sz="1800" dirty="0" smtClean="0"/>
            <a:t> В.О.</a:t>
          </a:r>
          <a:r>
            <a:rPr lang="uk-UA" sz="1800" dirty="0" err="1" smtClean="0"/>
            <a:t>Круц</a:t>
          </a:r>
          <a:r>
            <a:rPr lang="uk-UA" sz="1800" dirty="0" smtClean="0"/>
            <a:t>,</a:t>
          </a:r>
          <a:endParaRPr lang="ru-RU" sz="1800" dirty="0"/>
        </a:p>
      </dgm:t>
    </dgm:pt>
    <dgm:pt modelId="{2180E472-532E-46C6-BDA9-7262B288C90F}" type="parTrans" cxnId="{B0AC51B3-6258-43F1-9EF8-195DF25C85DF}">
      <dgm:prSet/>
      <dgm:spPr/>
      <dgm:t>
        <a:bodyPr/>
        <a:lstStyle/>
        <a:p>
          <a:endParaRPr lang="ru-RU"/>
        </a:p>
      </dgm:t>
    </dgm:pt>
    <dgm:pt modelId="{54DE80F1-A605-4C14-A161-C3F6D3A902AD}" type="sibTrans" cxnId="{B0AC51B3-6258-43F1-9EF8-195DF25C85DF}">
      <dgm:prSet/>
      <dgm:spPr/>
      <dgm:t>
        <a:bodyPr/>
        <a:lstStyle/>
        <a:p>
          <a:endParaRPr lang="ru-RU"/>
        </a:p>
      </dgm:t>
    </dgm:pt>
    <dgm:pt modelId="{A2704C1A-21A9-4D8C-9647-1283FBAA5E08}">
      <dgm:prSet phldrT="[Текст]" custT="1"/>
      <dgm:spPr/>
      <dgm:t>
        <a:bodyPr/>
        <a:lstStyle/>
        <a:p>
          <a:r>
            <a:rPr lang="uk-UA" sz="2000" dirty="0" err="1" smtClean="0"/>
            <a:t>Канд.іст.наук</a:t>
          </a:r>
          <a:r>
            <a:rPr lang="uk-UA" sz="2000" dirty="0" smtClean="0"/>
            <a:t> Е.В.</a:t>
          </a:r>
          <a:r>
            <a:rPr lang="uk-UA" sz="2000" dirty="0" err="1" smtClean="0"/>
            <a:t>Овчинніков</a:t>
          </a:r>
          <a:r>
            <a:rPr lang="uk-UA" sz="2000" dirty="0" smtClean="0"/>
            <a:t>,</a:t>
          </a:r>
          <a:endParaRPr lang="ru-RU" sz="2000" dirty="0"/>
        </a:p>
      </dgm:t>
    </dgm:pt>
    <dgm:pt modelId="{023E886C-467F-4DF4-BB50-67BB64D9429A}" type="sibTrans" cxnId="{C9EAAF2B-74DF-45C6-B40B-4FDAB83E041E}">
      <dgm:prSet/>
      <dgm:spPr/>
      <dgm:t>
        <a:bodyPr/>
        <a:lstStyle/>
        <a:p>
          <a:endParaRPr lang="ru-RU"/>
        </a:p>
      </dgm:t>
    </dgm:pt>
    <dgm:pt modelId="{617C077A-4247-4A4C-8045-206C23C0C545}" type="parTrans" cxnId="{C9EAAF2B-74DF-45C6-B40B-4FDAB83E041E}">
      <dgm:prSet/>
      <dgm:spPr/>
      <dgm:t>
        <a:bodyPr/>
        <a:lstStyle/>
        <a:p>
          <a:endParaRPr lang="ru-RU"/>
        </a:p>
      </dgm:t>
    </dgm:pt>
    <dgm:pt modelId="{54F8F497-1BF4-489A-A3E5-3061539170CE}">
      <dgm:prSet phldrT="[Текст]" custT="1"/>
      <dgm:spPr/>
      <dgm:t>
        <a:bodyPr/>
        <a:lstStyle/>
        <a:p>
          <a:r>
            <a:rPr lang="uk-UA" sz="2000" dirty="0" smtClean="0"/>
            <a:t>реставратор А.В.</a:t>
          </a:r>
          <a:r>
            <a:rPr lang="uk-UA" sz="2000" dirty="0" err="1" smtClean="0"/>
            <a:t>Шиянова</a:t>
          </a:r>
          <a:r>
            <a:rPr lang="uk-UA" sz="2000" dirty="0" smtClean="0"/>
            <a:t>,</a:t>
          </a:r>
          <a:endParaRPr lang="ru-RU" sz="2000" dirty="0"/>
        </a:p>
      </dgm:t>
    </dgm:pt>
    <dgm:pt modelId="{740B050D-074D-4235-AAA9-50A89BED9D4D}" type="parTrans" cxnId="{1DEF0C31-12D9-4661-90F8-D48369AFE49F}">
      <dgm:prSet/>
      <dgm:spPr/>
      <dgm:t>
        <a:bodyPr/>
        <a:lstStyle/>
        <a:p>
          <a:endParaRPr lang="ru-RU"/>
        </a:p>
      </dgm:t>
    </dgm:pt>
    <dgm:pt modelId="{73F1FBC2-923C-48C4-A9D2-813E57ADD07E}" type="sibTrans" cxnId="{1DEF0C31-12D9-4661-90F8-D48369AFE49F}">
      <dgm:prSet/>
      <dgm:spPr/>
      <dgm:t>
        <a:bodyPr/>
        <a:lstStyle/>
        <a:p>
          <a:endParaRPr lang="ru-RU"/>
        </a:p>
      </dgm:t>
    </dgm:pt>
    <dgm:pt modelId="{89CD7731-428E-4941-98CE-3DE0F7FD7198}">
      <dgm:prSet phldrT="[Текст]" custT="1"/>
      <dgm:spPr/>
      <dgm:t>
        <a:bodyPr/>
        <a:lstStyle/>
        <a:p>
          <a:r>
            <a:rPr lang="uk-UA" sz="2000" dirty="0" err="1" smtClean="0"/>
            <a:t>канд.іст.наук</a:t>
          </a:r>
          <a:r>
            <a:rPr lang="uk-UA" sz="2000" dirty="0" smtClean="0"/>
            <a:t>,</a:t>
          </a:r>
          <a:r>
            <a:rPr lang="uk-UA" sz="2000" dirty="0" err="1" smtClean="0"/>
            <a:t>доц.С.М.Рижов</a:t>
          </a:r>
          <a:r>
            <a:rPr lang="uk-UA" sz="2000" dirty="0" smtClean="0"/>
            <a:t>,</a:t>
          </a:r>
          <a:endParaRPr lang="ru-RU" sz="2000" dirty="0"/>
        </a:p>
      </dgm:t>
    </dgm:pt>
    <dgm:pt modelId="{1497CD8C-297A-4BC4-9739-0E5353F59362}" type="parTrans" cxnId="{84E9C90A-A829-4280-B153-0975B037F006}">
      <dgm:prSet/>
      <dgm:spPr/>
      <dgm:t>
        <a:bodyPr/>
        <a:lstStyle/>
        <a:p>
          <a:endParaRPr lang="ru-RU"/>
        </a:p>
      </dgm:t>
    </dgm:pt>
    <dgm:pt modelId="{9BC33BA2-57E9-4688-B836-EF9FCC992494}" type="sibTrans" cxnId="{84E9C90A-A829-4280-B153-0975B037F006}">
      <dgm:prSet/>
      <dgm:spPr/>
      <dgm:t>
        <a:bodyPr/>
        <a:lstStyle/>
        <a:p>
          <a:endParaRPr lang="ru-RU"/>
        </a:p>
      </dgm:t>
    </dgm:pt>
    <dgm:pt modelId="{7D2DA38A-3246-4C6F-91EC-797841F47E86}">
      <dgm:prSet phldrT="[Текст]" custT="1"/>
      <dgm:spPr/>
      <dgm:t>
        <a:bodyPr/>
        <a:lstStyle/>
        <a:p>
          <a:r>
            <a:rPr lang="uk-UA" sz="2000" dirty="0" err="1" smtClean="0"/>
            <a:t>д.іст.наук</a:t>
          </a:r>
          <a:r>
            <a:rPr lang="uk-UA" sz="2000" dirty="0" smtClean="0"/>
            <a:t> В.М.</a:t>
          </a:r>
          <a:r>
            <a:rPr lang="uk-UA" sz="2000" dirty="0" err="1" smtClean="0"/>
            <a:t>Степанчук</a:t>
          </a:r>
          <a:endParaRPr lang="ru-RU" sz="2000" dirty="0"/>
        </a:p>
      </dgm:t>
    </dgm:pt>
    <dgm:pt modelId="{AAB0A0AD-E404-42A7-89F4-CBD16ED08BDC}" type="parTrans" cxnId="{83C3B238-5080-48BC-B7BF-50D9DF689F48}">
      <dgm:prSet/>
      <dgm:spPr/>
      <dgm:t>
        <a:bodyPr/>
        <a:lstStyle/>
        <a:p>
          <a:endParaRPr lang="ru-RU"/>
        </a:p>
      </dgm:t>
    </dgm:pt>
    <dgm:pt modelId="{510C504D-2E5A-4E5A-9931-931570AA1000}" type="sibTrans" cxnId="{83C3B238-5080-48BC-B7BF-50D9DF689F48}">
      <dgm:prSet/>
      <dgm:spPr/>
      <dgm:t>
        <a:bodyPr/>
        <a:lstStyle/>
        <a:p>
          <a:endParaRPr lang="ru-RU"/>
        </a:p>
      </dgm:t>
    </dgm:pt>
    <dgm:pt modelId="{990AA867-0629-4AA7-9B4A-6052B9AED951}">
      <dgm:prSet phldrT="[Текст]" custT="1"/>
      <dgm:spPr/>
      <dgm:t>
        <a:bodyPr/>
        <a:lstStyle/>
        <a:p>
          <a:r>
            <a:rPr lang="uk-UA" sz="1800" dirty="0" err="1" smtClean="0"/>
            <a:t>канд.іст.наук</a:t>
          </a:r>
          <a:r>
            <a:rPr lang="uk-UA" sz="1800" dirty="0" smtClean="0"/>
            <a:t>,</a:t>
          </a:r>
          <a:r>
            <a:rPr lang="uk-UA" sz="1800" dirty="0" err="1" smtClean="0"/>
            <a:t>доц.О.Г.Корвін-Піотровський</a:t>
          </a:r>
          <a:r>
            <a:rPr lang="uk-UA" sz="1800" dirty="0" smtClean="0"/>
            <a:t>,</a:t>
          </a:r>
          <a:endParaRPr lang="ru-RU" sz="1800" dirty="0"/>
        </a:p>
      </dgm:t>
    </dgm:pt>
    <dgm:pt modelId="{F4F29B53-97E2-4B5E-A98A-B8F4725C66F4}" type="parTrans" cxnId="{8768F50B-E7ED-4C06-9BDE-AF955E641B28}">
      <dgm:prSet/>
      <dgm:spPr/>
      <dgm:t>
        <a:bodyPr/>
        <a:lstStyle/>
        <a:p>
          <a:endParaRPr lang="ru-RU"/>
        </a:p>
      </dgm:t>
    </dgm:pt>
    <dgm:pt modelId="{AD544991-FCFC-4324-B12E-88C8339EB456}" type="sibTrans" cxnId="{8768F50B-E7ED-4C06-9BDE-AF955E641B28}">
      <dgm:prSet/>
      <dgm:spPr/>
      <dgm:t>
        <a:bodyPr/>
        <a:lstStyle/>
        <a:p>
          <a:endParaRPr lang="ru-RU"/>
        </a:p>
      </dgm:t>
    </dgm:pt>
    <dgm:pt modelId="{E2888633-425F-4599-81C8-DFCA449F7C23}">
      <dgm:prSet phldrT="[Текст]" custT="1"/>
      <dgm:spPr/>
      <dgm:t>
        <a:bodyPr/>
        <a:lstStyle/>
        <a:p>
          <a:r>
            <a:rPr lang="uk-UA" sz="1800" dirty="0" err="1" smtClean="0"/>
            <a:t>доц.С.М.Рижов</a:t>
          </a:r>
          <a:r>
            <a:rPr lang="uk-UA" sz="1800" dirty="0" smtClean="0"/>
            <a:t>,</a:t>
          </a:r>
          <a:endParaRPr lang="ru-RU" sz="1800" dirty="0"/>
        </a:p>
      </dgm:t>
    </dgm:pt>
    <dgm:pt modelId="{5A52A0FA-2419-4626-9D26-23E4FAC28B72}" type="parTrans" cxnId="{65B441BA-4BA5-4245-B152-9C786DCFB87B}">
      <dgm:prSet/>
      <dgm:spPr/>
      <dgm:t>
        <a:bodyPr/>
        <a:lstStyle/>
        <a:p>
          <a:endParaRPr lang="ru-RU"/>
        </a:p>
      </dgm:t>
    </dgm:pt>
    <dgm:pt modelId="{2F07B532-607C-4EB9-95EA-1A9A87587742}" type="sibTrans" cxnId="{65B441BA-4BA5-4245-B152-9C786DCFB87B}">
      <dgm:prSet/>
      <dgm:spPr/>
      <dgm:t>
        <a:bodyPr/>
        <a:lstStyle/>
        <a:p>
          <a:endParaRPr lang="ru-RU"/>
        </a:p>
      </dgm:t>
    </dgm:pt>
    <dgm:pt modelId="{B97B67E0-DA23-49DA-9527-01720DDDABC8}">
      <dgm:prSet phldrT="[Текст]" custT="1"/>
      <dgm:spPr/>
      <dgm:t>
        <a:bodyPr/>
        <a:lstStyle/>
        <a:p>
          <a:r>
            <a:rPr lang="uk-UA" sz="1800" dirty="0" err="1" smtClean="0"/>
            <a:t>канд.іст.наук</a:t>
          </a:r>
          <a:r>
            <a:rPr lang="uk-UA" sz="1800" dirty="0" smtClean="0"/>
            <a:t> О.В.Дяченко,</a:t>
          </a:r>
          <a:endParaRPr lang="ru-RU" sz="1800" dirty="0"/>
        </a:p>
      </dgm:t>
    </dgm:pt>
    <dgm:pt modelId="{EB94E6EF-63C7-4FFC-89EA-090A761C1B13}" type="parTrans" cxnId="{080F288E-8545-4E16-9985-D3FEA09D1318}">
      <dgm:prSet/>
      <dgm:spPr/>
      <dgm:t>
        <a:bodyPr/>
        <a:lstStyle/>
        <a:p>
          <a:endParaRPr lang="ru-RU"/>
        </a:p>
      </dgm:t>
    </dgm:pt>
    <dgm:pt modelId="{1D229D39-7737-4991-AEC0-4EAA7854EE62}" type="sibTrans" cxnId="{080F288E-8545-4E16-9985-D3FEA09D1318}">
      <dgm:prSet/>
      <dgm:spPr/>
      <dgm:t>
        <a:bodyPr/>
        <a:lstStyle/>
        <a:p>
          <a:endParaRPr lang="ru-RU"/>
        </a:p>
      </dgm:t>
    </dgm:pt>
    <dgm:pt modelId="{83592ED3-FD17-4538-8E4A-264DCDC94CAE}">
      <dgm:prSet phldrT="[Текст]" custT="1"/>
      <dgm:spPr/>
      <dgm:t>
        <a:bodyPr/>
        <a:lstStyle/>
        <a:p>
          <a:r>
            <a:rPr lang="uk-UA" sz="1800" dirty="0" err="1" smtClean="0"/>
            <a:t>наук.співробітник</a:t>
          </a:r>
          <a:r>
            <a:rPr lang="uk-UA" sz="1800" dirty="0" smtClean="0"/>
            <a:t> Д.К.</a:t>
          </a:r>
          <a:r>
            <a:rPr lang="uk-UA" sz="1800" dirty="0" err="1" smtClean="0"/>
            <a:t>Чорновол</a:t>
          </a:r>
          <a:endParaRPr lang="ru-RU" sz="1800" dirty="0"/>
        </a:p>
      </dgm:t>
    </dgm:pt>
    <dgm:pt modelId="{B8A52400-71BE-4957-85CE-B9AFE4AEA1FD}" type="parTrans" cxnId="{755FFEC5-FAC4-4BFA-990B-A46887C4B79C}">
      <dgm:prSet/>
      <dgm:spPr/>
      <dgm:t>
        <a:bodyPr/>
        <a:lstStyle/>
        <a:p>
          <a:endParaRPr lang="ru-RU"/>
        </a:p>
      </dgm:t>
    </dgm:pt>
    <dgm:pt modelId="{3EBB9AE8-D95A-4631-9BE4-23BC700276FE}" type="sibTrans" cxnId="{755FFEC5-FAC4-4BFA-990B-A46887C4B79C}">
      <dgm:prSet/>
      <dgm:spPr/>
      <dgm:t>
        <a:bodyPr/>
        <a:lstStyle/>
        <a:p>
          <a:endParaRPr lang="ru-RU"/>
        </a:p>
      </dgm:t>
    </dgm:pt>
    <dgm:pt modelId="{BCA036A4-221E-47B4-A833-13E9428BE3D7}" type="pres">
      <dgm:prSet presAssocID="{8C1F18FF-D7D3-4ECC-9559-80AD07D098E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77116B3-8F33-4A43-A78D-384759E09298}" type="pres">
      <dgm:prSet presAssocID="{1944FC75-4F77-4AF2-B1E8-1127F8EBAA90}" presName="linNode" presStyleCnt="0"/>
      <dgm:spPr/>
    </dgm:pt>
    <dgm:pt modelId="{76F3FAEE-C81C-4095-B61F-94CE972406C3}" type="pres">
      <dgm:prSet presAssocID="{1944FC75-4F77-4AF2-B1E8-1127F8EBAA90}" presName="parentShp" presStyleLbl="node1" presStyleIdx="0" presStyleCnt="2" custScaleX="90892" custScaleY="93705" custLinFactNeighborX="-66" custLinFactNeighborY="10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2126E-93B7-4C8F-B276-D34A38DF98D0}" type="pres">
      <dgm:prSet presAssocID="{1944FC75-4F77-4AF2-B1E8-1127F8EBAA90}" presName="childShp" presStyleLbl="bgAccFollowNode1" presStyleIdx="0" presStyleCnt="2" custScaleX="124864" custScaleY="91508" custLinFactNeighborX="24021" custLinFactNeighborY="-2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A2273-B7B9-4975-90E1-458875959936}" type="pres">
      <dgm:prSet presAssocID="{ABA0967C-174E-4F1E-BB59-FF2D0FCF721D}" presName="spacing" presStyleCnt="0"/>
      <dgm:spPr/>
    </dgm:pt>
    <dgm:pt modelId="{733476E8-8C53-4D45-99CD-212A7030C806}" type="pres">
      <dgm:prSet presAssocID="{C76EA7FD-57CD-4A9E-99ED-51EAB07E4AED}" presName="linNode" presStyleCnt="0"/>
      <dgm:spPr/>
    </dgm:pt>
    <dgm:pt modelId="{89ACE8BF-58F8-4B65-8015-B5A3D7D57B44}" type="pres">
      <dgm:prSet presAssocID="{C76EA7FD-57CD-4A9E-99ED-51EAB07E4AED}" presName="parentShp" presStyleLbl="node1" presStyleIdx="1" presStyleCnt="2" custScaleX="89763" custScaleY="91768" custLinFactNeighborX="-1087" custLinFactNeighborY="-134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3261DB-5577-41C8-97B7-375063F91A1C}" type="pres">
      <dgm:prSet presAssocID="{C76EA7FD-57CD-4A9E-99ED-51EAB07E4AED}" presName="childShp" presStyleLbl="bgAccFollowNode1" presStyleIdx="1" presStyleCnt="2" custScaleX="122463" custLinFactNeighborX="951" custLinFactNeighborY="-9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EAAF2B-74DF-45C6-B40B-4FDAB83E041E}" srcId="{1944FC75-4F77-4AF2-B1E8-1127F8EBAA90}" destId="{A2704C1A-21A9-4D8C-9647-1283FBAA5E08}" srcOrd="0" destOrd="0" parTransId="{617C077A-4247-4A4C-8045-206C23C0C545}" sibTransId="{023E886C-467F-4DF4-BB50-67BB64D9429A}"/>
    <dgm:cxn modelId="{8E3A77C9-5453-4C2E-88AF-5D732EB2CC2C}" srcId="{8C1F18FF-D7D3-4ECC-9559-80AD07D098E7}" destId="{C76EA7FD-57CD-4A9E-99ED-51EAB07E4AED}" srcOrd="1" destOrd="0" parTransId="{F2E0410B-6652-49D3-A985-EB1845E0D0FF}" sibTransId="{9EA12BF4-DE2E-4BC4-986D-EB1E31B1F878}"/>
    <dgm:cxn modelId="{852F04E9-877F-4303-B0F4-F9E941E2BB80}" type="presOf" srcId="{B97B67E0-DA23-49DA-9527-01720DDDABC8}" destId="{393261DB-5577-41C8-97B7-375063F91A1C}" srcOrd="0" destOrd="3" presId="urn:microsoft.com/office/officeart/2005/8/layout/vList6"/>
    <dgm:cxn modelId="{3D321051-EF67-4464-A3B8-B7A4C9A1F816}" type="presOf" srcId="{A2704C1A-21A9-4D8C-9647-1283FBAA5E08}" destId="{92F2126E-93B7-4C8F-B276-D34A38DF98D0}" srcOrd="0" destOrd="0" presId="urn:microsoft.com/office/officeart/2005/8/layout/vList6"/>
    <dgm:cxn modelId="{1DEF0C31-12D9-4661-90F8-D48369AFE49F}" srcId="{1944FC75-4F77-4AF2-B1E8-1127F8EBAA90}" destId="{54F8F497-1BF4-489A-A3E5-3061539170CE}" srcOrd="1" destOrd="0" parTransId="{740B050D-074D-4235-AAA9-50A89BED9D4D}" sibTransId="{73F1FBC2-923C-48C4-A9D2-813E57ADD07E}"/>
    <dgm:cxn modelId="{65B441BA-4BA5-4245-B152-9C786DCFB87B}" srcId="{C76EA7FD-57CD-4A9E-99ED-51EAB07E4AED}" destId="{E2888633-425F-4599-81C8-DFCA449F7C23}" srcOrd="2" destOrd="0" parTransId="{5A52A0FA-2419-4626-9D26-23E4FAC28B72}" sibTransId="{2F07B532-607C-4EB9-95EA-1A9A87587742}"/>
    <dgm:cxn modelId="{AF282943-ED2A-4529-9944-04B26FF5061F}" type="presOf" srcId="{C76EA7FD-57CD-4A9E-99ED-51EAB07E4AED}" destId="{89ACE8BF-58F8-4B65-8015-B5A3D7D57B44}" srcOrd="0" destOrd="0" presId="urn:microsoft.com/office/officeart/2005/8/layout/vList6"/>
    <dgm:cxn modelId="{2E7ACD19-E416-4A2A-B66E-92144E6F3122}" type="presOf" srcId="{1944FC75-4F77-4AF2-B1E8-1127F8EBAA90}" destId="{76F3FAEE-C81C-4095-B61F-94CE972406C3}" srcOrd="0" destOrd="0" presId="urn:microsoft.com/office/officeart/2005/8/layout/vList6"/>
    <dgm:cxn modelId="{95BF2DC0-D7FE-40AF-A991-58DF0230566A}" type="presOf" srcId="{7D2DA38A-3246-4C6F-91EC-797841F47E86}" destId="{92F2126E-93B7-4C8F-B276-D34A38DF98D0}" srcOrd="0" destOrd="3" presId="urn:microsoft.com/office/officeart/2005/8/layout/vList6"/>
    <dgm:cxn modelId="{755FFEC5-FAC4-4BFA-990B-A46887C4B79C}" srcId="{C76EA7FD-57CD-4A9E-99ED-51EAB07E4AED}" destId="{83592ED3-FD17-4538-8E4A-264DCDC94CAE}" srcOrd="4" destOrd="0" parTransId="{B8A52400-71BE-4957-85CE-B9AFE4AEA1FD}" sibTransId="{3EBB9AE8-D95A-4631-9BE4-23BC700276FE}"/>
    <dgm:cxn modelId="{DA2E4868-CF67-4919-9BF6-1E0F47E1C9EC}" srcId="{8C1F18FF-D7D3-4ECC-9559-80AD07D098E7}" destId="{1944FC75-4F77-4AF2-B1E8-1127F8EBAA90}" srcOrd="0" destOrd="0" parTransId="{33DFFCDA-5503-4FD4-B884-04B8A336EBAF}" sibTransId="{ABA0967C-174E-4F1E-BB59-FF2D0FCF721D}"/>
    <dgm:cxn modelId="{84E9C90A-A829-4280-B153-0975B037F006}" srcId="{1944FC75-4F77-4AF2-B1E8-1127F8EBAA90}" destId="{89CD7731-428E-4941-98CE-3DE0F7FD7198}" srcOrd="2" destOrd="0" parTransId="{1497CD8C-297A-4BC4-9739-0E5353F59362}" sibTransId="{9BC33BA2-57E9-4688-B836-EF9FCC992494}"/>
    <dgm:cxn modelId="{AE0DC238-BD3E-45F0-A16F-5DAC6EE07EEF}" type="presOf" srcId="{54F8F497-1BF4-489A-A3E5-3061539170CE}" destId="{92F2126E-93B7-4C8F-B276-D34A38DF98D0}" srcOrd="0" destOrd="1" presId="urn:microsoft.com/office/officeart/2005/8/layout/vList6"/>
    <dgm:cxn modelId="{8768F50B-E7ED-4C06-9BDE-AF955E641B28}" srcId="{C76EA7FD-57CD-4A9E-99ED-51EAB07E4AED}" destId="{990AA867-0629-4AA7-9B4A-6052B9AED951}" srcOrd="1" destOrd="0" parTransId="{F4F29B53-97E2-4B5E-A98A-B8F4725C66F4}" sibTransId="{AD544991-FCFC-4324-B12E-88C8339EB456}"/>
    <dgm:cxn modelId="{B0AC51B3-6258-43F1-9EF8-195DF25C85DF}" srcId="{C76EA7FD-57CD-4A9E-99ED-51EAB07E4AED}" destId="{46ED886B-7F3D-4FD0-9F21-3644789E7D24}" srcOrd="0" destOrd="0" parTransId="{2180E472-532E-46C6-BDA9-7262B288C90F}" sibTransId="{54DE80F1-A605-4C14-A161-C3F6D3A902AD}"/>
    <dgm:cxn modelId="{8D35D2FD-28C5-4F7E-8DB6-E37A9284D4CD}" type="presOf" srcId="{89CD7731-428E-4941-98CE-3DE0F7FD7198}" destId="{92F2126E-93B7-4C8F-B276-D34A38DF98D0}" srcOrd="0" destOrd="2" presId="urn:microsoft.com/office/officeart/2005/8/layout/vList6"/>
    <dgm:cxn modelId="{080F288E-8545-4E16-9985-D3FEA09D1318}" srcId="{C76EA7FD-57CD-4A9E-99ED-51EAB07E4AED}" destId="{B97B67E0-DA23-49DA-9527-01720DDDABC8}" srcOrd="3" destOrd="0" parTransId="{EB94E6EF-63C7-4FFC-89EA-090A761C1B13}" sibTransId="{1D229D39-7737-4991-AEC0-4EAA7854EE62}"/>
    <dgm:cxn modelId="{4AE62E67-4B81-416F-9384-308CE5293729}" type="presOf" srcId="{E2888633-425F-4599-81C8-DFCA449F7C23}" destId="{393261DB-5577-41C8-97B7-375063F91A1C}" srcOrd="0" destOrd="2" presId="urn:microsoft.com/office/officeart/2005/8/layout/vList6"/>
    <dgm:cxn modelId="{CF452C04-1057-4721-BEB0-FF2AFA1D395A}" type="presOf" srcId="{990AA867-0629-4AA7-9B4A-6052B9AED951}" destId="{393261DB-5577-41C8-97B7-375063F91A1C}" srcOrd="0" destOrd="1" presId="urn:microsoft.com/office/officeart/2005/8/layout/vList6"/>
    <dgm:cxn modelId="{427D7194-1B1E-481B-B292-AB7962E99B04}" type="presOf" srcId="{46ED886B-7F3D-4FD0-9F21-3644789E7D24}" destId="{393261DB-5577-41C8-97B7-375063F91A1C}" srcOrd="0" destOrd="0" presId="urn:microsoft.com/office/officeart/2005/8/layout/vList6"/>
    <dgm:cxn modelId="{42206D15-C4FB-456E-AE0C-66782D0E20BF}" type="presOf" srcId="{8C1F18FF-D7D3-4ECC-9559-80AD07D098E7}" destId="{BCA036A4-221E-47B4-A833-13E9428BE3D7}" srcOrd="0" destOrd="0" presId="urn:microsoft.com/office/officeart/2005/8/layout/vList6"/>
    <dgm:cxn modelId="{376C4823-F39E-412C-8AFE-E594952D4CD1}" type="presOf" srcId="{83592ED3-FD17-4538-8E4A-264DCDC94CAE}" destId="{393261DB-5577-41C8-97B7-375063F91A1C}" srcOrd="0" destOrd="4" presId="urn:microsoft.com/office/officeart/2005/8/layout/vList6"/>
    <dgm:cxn modelId="{83C3B238-5080-48BC-B7BF-50D9DF689F48}" srcId="{1944FC75-4F77-4AF2-B1E8-1127F8EBAA90}" destId="{7D2DA38A-3246-4C6F-91EC-797841F47E86}" srcOrd="3" destOrd="0" parTransId="{AAB0A0AD-E404-42A7-89F4-CBD16ED08BDC}" sibTransId="{510C504D-2E5A-4E5A-9931-931570AA1000}"/>
    <dgm:cxn modelId="{A0FE6E42-C8CC-4398-9F6C-EA8609431DB0}" type="presParOf" srcId="{BCA036A4-221E-47B4-A833-13E9428BE3D7}" destId="{B77116B3-8F33-4A43-A78D-384759E09298}" srcOrd="0" destOrd="0" presId="urn:microsoft.com/office/officeart/2005/8/layout/vList6"/>
    <dgm:cxn modelId="{91A21AD2-6817-437D-8BCF-DC168FE9C141}" type="presParOf" srcId="{B77116B3-8F33-4A43-A78D-384759E09298}" destId="{76F3FAEE-C81C-4095-B61F-94CE972406C3}" srcOrd="0" destOrd="0" presId="urn:microsoft.com/office/officeart/2005/8/layout/vList6"/>
    <dgm:cxn modelId="{20234EFA-C69A-4936-93A2-44CF05AA5948}" type="presParOf" srcId="{B77116B3-8F33-4A43-A78D-384759E09298}" destId="{92F2126E-93B7-4C8F-B276-D34A38DF98D0}" srcOrd="1" destOrd="0" presId="urn:microsoft.com/office/officeart/2005/8/layout/vList6"/>
    <dgm:cxn modelId="{02653E07-A29D-422D-9ED9-2702CFF901E1}" type="presParOf" srcId="{BCA036A4-221E-47B4-A833-13E9428BE3D7}" destId="{ACDA2273-B7B9-4975-90E1-458875959936}" srcOrd="1" destOrd="0" presId="urn:microsoft.com/office/officeart/2005/8/layout/vList6"/>
    <dgm:cxn modelId="{5609375F-FA5B-444B-B35F-7A39C5755CF2}" type="presParOf" srcId="{BCA036A4-221E-47B4-A833-13E9428BE3D7}" destId="{733476E8-8C53-4D45-99CD-212A7030C806}" srcOrd="2" destOrd="0" presId="urn:microsoft.com/office/officeart/2005/8/layout/vList6"/>
    <dgm:cxn modelId="{FE12CBC6-EF00-4153-B542-0BCE2D91346F}" type="presParOf" srcId="{733476E8-8C53-4D45-99CD-212A7030C806}" destId="{89ACE8BF-58F8-4B65-8015-B5A3D7D57B44}" srcOrd="0" destOrd="0" presId="urn:microsoft.com/office/officeart/2005/8/layout/vList6"/>
    <dgm:cxn modelId="{129AC4C8-6D70-4979-B53F-D4B5ED9E5BA7}" type="presParOf" srcId="{733476E8-8C53-4D45-99CD-212A7030C806}" destId="{393261DB-5577-41C8-97B7-375063F91A1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157D1B-53BE-4029-8DD1-860E96837C05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8EF758-73C9-482E-9EBF-6F5925DA82A2}">
      <dgm:prSet custT="1"/>
      <dgm:spPr/>
      <dgm:t>
        <a:bodyPr/>
        <a:lstStyle/>
        <a:p>
          <a:pPr rtl="0"/>
          <a:r>
            <a:rPr lang="uk-UA" sz="2400" dirty="0" smtClean="0"/>
            <a:t>                  Зміст музейної практики</a:t>
          </a:r>
          <a:endParaRPr lang="ru-RU" sz="2400" dirty="0"/>
        </a:p>
      </dgm:t>
    </dgm:pt>
    <dgm:pt modelId="{91A54B55-FA64-4ACB-8536-9B1674BD0F7A}" type="parTrans" cxnId="{D86B9C0A-9414-4557-9484-BE29C5999696}">
      <dgm:prSet/>
      <dgm:spPr/>
      <dgm:t>
        <a:bodyPr/>
        <a:lstStyle/>
        <a:p>
          <a:endParaRPr lang="ru-RU"/>
        </a:p>
      </dgm:t>
    </dgm:pt>
    <dgm:pt modelId="{3BE97448-0216-471D-A66A-89E585456A36}" type="sibTrans" cxnId="{D86B9C0A-9414-4557-9484-BE29C5999696}">
      <dgm:prSet/>
      <dgm:spPr/>
      <dgm:t>
        <a:bodyPr/>
        <a:lstStyle/>
        <a:p>
          <a:endParaRPr lang="ru-RU"/>
        </a:p>
      </dgm:t>
    </dgm:pt>
    <dgm:pt modelId="{0E18549D-7378-4BB4-ADD5-60AEDAA543AE}" type="pres">
      <dgm:prSet presAssocID="{D4157D1B-53BE-4029-8DD1-860E96837C0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FAC584-3611-4341-9A5A-5AFFB4795207}" type="pres">
      <dgm:prSet presAssocID="{D88EF758-73C9-482E-9EBF-6F5925DA82A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6B9C0A-9414-4557-9484-BE29C5999696}" srcId="{D4157D1B-53BE-4029-8DD1-860E96837C05}" destId="{D88EF758-73C9-482E-9EBF-6F5925DA82A2}" srcOrd="0" destOrd="0" parTransId="{91A54B55-FA64-4ACB-8536-9B1674BD0F7A}" sibTransId="{3BE97448-0216-471D-A66A-89E585456A36}"/>
    <dgm:cxn modelId="{BD6C16E0-27D1-4DC8-8357-7ECD03D2003F}" type="presOf" srcId="{D88EF758-73C9-482E-9EBF-6F5925DA82A2}" destId="{D9FAC584-3611-4341-9A5A-5AFFB4795207}" srcOrd="0" destOrd="0" presId="urn:microsoft.com/office/officeart/2005/8/layout/vList2"/>
    <dgm:cxn modelId="{268E1752-0BC4-46F7-A957-981AFB4F9EA0}" type="presOf" srcId="{D4157D1B-53BE-4029-8DD1-860E96837C05}" destId="{0E18549D-7378-4BB4-ADD5-60AEDAA543AE}" srcOrd="0" destOrd="0" presId="urn:microsoft.com/office/officeart/2005/8/layout/vList2"/>
    <dgm:cxn modelId="{FA8E70A2-7929-45C1-89AC-2E8297E61EE8}" type="presParOf" srcId="{0E18549D-7378-4BB4-ADD5-60AEDAA543AE}" destId="{D9FAC584-3611-4341-9A5A-5AFFB479520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A9E7C74-25A7-484F-ACEB-C6CD7E226142}" type="doc">
      <dgm:prSet loTypeId="urn:microsoft.com/office/officeart/2005/8/layout/cycle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1A362C-D4EB-48EF-89F5-1A632C2F7707}">
      <dgm:prSet phldrT="[Текст]" custT="1"/>
      <dgm:spPr/>
      <dgm:t>
        <a:bodyPr/>
        <a:lstStyle/>
        <a:p>
          <a:r>
            <a:rPr lang="uk-UA" sz="2000" dirty="0" smtClean="0"/>
            <a:t>Зустрічі з провідними фахівцями музеїв</a:t>
          </a:r>
          <a:endParaRPr lang="ru-RU" sz="2000" dirty="0"/>
        </a:p>
      </dgm:t>
    </dgm:pt>
    <dgm:pt modelId="{EF581D3E-920D-427F-B3A5-53C446EFB600}" type="parTrans" cxnId="{EE484C75-F4B2-444E-9BE3-C4F477637CE2}">
      <dgm:prSet/>
      <dgm:spPr/>
      <dgm:t>
        <a:bodyPr/>
        <a:lstStyle/>
        <a:p>
          <a:endParaRPr lang="ru-RU"/>
        </a:p>
      </dgm:t>
    </dgm:pt>
    <dgm:pt modelId="{D69FAB70-3A44-432E-A252-019797C67BFD}" type="sibTrans" cxnId="{EE484C75-F4B2-444E-9BE3-C4F477637CE2}">
      <dgm:prSet/>
      <dgm:spPr/>
      <dgm:t>
        <a:bodyPr/>
        <a:lstStyle/>
        <a:p>
          <a:endParaRPr lang="ru-RU"/>
        </a:p>
      </dgm:t>
    </dgm:pt>
    <dgm:pt modelId="{B4260C9B-78DA-485C-9A98-75C8FF891D50}">
      <dgm:prSet phldrT="[Текст]" custT="1"/>
      <dgm:spPr/>
      <dgm:t>
        <a:bodyPr/>
        <a:lstStyle/>
        <a:p>
          <a:r>
            <a:rPr lang="uk-UA" sz="2000" dirty="0" smtClean="0"/>
            <a:t>Ознайомлення з музейними фондами,</a:t>
          </a:r>
        </a:p>
        <a:p>
          <a:r>
            <a:rPr lang="uk-UA" sz="2000" dirty="0" smtClean="0"/>
            <a:t>експозиціями</a:t>
          </a:r>
          <a:endParaRPr lang="ru-RU" sz="2000" dirty="0"/>
        </a:p>
      </dgm:t>
    </dgm:pt>
    <dgm:pt modelId="{BB42E954-6383-4728-8B65-73DD3D9E2711}" type="parTrans" cxnId="{03D13D32-F566-4CD5-B3FF-1E75DA9C4A27}">
      <dgm:prSet/>
      <dgm:spPr/>
      <dgm:t>
        <a:bodyPr/>
        <a:lstStyle/>
        <a:p>
          <a:endParaRPr lang="ru-RU"/>
        </a:p>
      </dgm:t>
    </dgm:pt>
    <dgm:pt modelId="{EB425F5C-CED2-4CCF-8C73-118A504F2C44}" type="sibTrans" cxnId="{03D13D32-F566-4CD5-B3FF-1E75DA9C4A27}">
      <dgm:prSet/>
      <dgm:spPr/>
      <dgm:t>
        <a:bodyPr/>
        <a:lstStyle/>
        <a:p>
          <a:endParaRPr lang="ru-RU"/>
        </a:p>
      </dgm:t>
    </dgm:pt>
    <dgm:pt modelId="{4A321D99-3CA7-4F17-A4E6-12682DA032DE}">
      <dgm:prSet phldrT="[Текст]" custT="1"/>
      <dgm:spPr/>
      <dgm:t>
        <a:bodyPr/>
        <a:lstStyle/>
        <a:p>
          <a:r>
            <a:rPr lang="uk-UA" sz="2000" dirty="0" smtClean="0"/>
            <a:t>Ознайомлення з текстами екскурсій по експозиціях та підготовка власної музейної екскурсії</a:t>
          </a:r>
          <a:endParaRPr lang="ru-RU" sz="2000" dirty="0"/>
        </a:p>
      </dgm:t>
    </dgm:pt>
    <dgm:pt modelId="{988C8E26-3980-4642-A49B-69E005E702AC}" type="parTrans" cxnId="{BDE8B434-FD5D-4DAC-9C5F-8B2BEEE2D7F2}">
      <dgm:prSet/>
      <dgm:spPr/>
      <dgm:t>
        <a:bodyPr/>
        <a:lstStyle/>
        <a:p>
          <a:endParaRPr lang="ru-RU"/>
        </a:p>
      </dgm:t>
    </dgm:pt>
    <dgm:pt modelId="{44B8CED2-9CAD-4F34-AD42-36D0EE17C8CD}" type="sibTrans" cxnId="{BDE8B434-FD5D-4DAC-9C5F-8B2BEEE2D7F2}">
      <dgm:prSet/>
      <dgm:spPr/>
      <dgm:t>
        <a:bodyPr/>
        <a:lstStyle/>
        <a:p>
          <a:endParaRPr lang="ru-RU"/>
        </a:p>
      </dgm:t>
    </dgm:pt>
    <dgm:pt modelId="{F35A8AFA-D4FC-478D-9EC3-722C5EE51994}">
      <dgm:prSet phldrT="[Текст]" custT="1"/>
      <dgm:spPr/>
      <dgm:t>
        <a:bodyPr/>
        <a:lstStyle/>
        <a:p>
          <a:r>
            <a:rPr lang="uk-UA" sz="2000" dirty="0" smtClean="0"/>
            <a:t>Робота в музеях в ролі громадських помічників</a:t>
          </a:r>
          <a:endParaRPr lang="ru-RU" sz="2000" dirty="0"/>
        </a:p>
      </dgm:t>
    </dgm:pt>
    <dgm:pt modelId="{B60237E8-D4AC-45E8-A312-491118825D1D}" type="parTrans" cxnId="{B91BF2BC-5946-4156-888E-0AD5CA9ED752}">
      <dgm:prSet/>
      <dgm:spPr/>
      <dgm:t>
        <a:bodyPr/>
        <a:lstStyle/>
        <a:p>
          <a:endParaRPr lang="ru-RU"/>
        </a:p>
      </dgm:t>
    </dgm:pt>
    <dgm:pt modelId="{775E0C40-FBCC-45C1-B393-200AD98F68B3}" type="sibTrans" cxnId="{B91BF2BC-5946-4156-888E-0AD5CA9ED752}">
      <dgm:prSet/>
      <dgm:spPr/>
      <dgm:t>
        <a:bodyPr/>
        <a:lstStyle/>
        <a:p>
          <a:endParaRPr lang="ru-RU"/>
        </a:p>
      </dgm:t>
    </dgm:pt>
    <dgm:pt modelId="{A5171F23-8928-48F7-82E0-045BC5EF88B4}">
      <dgm:prSet phldrT="[Текст]" custT="1"/>
      <dgm:spPr/>
      <dgm:t>
        <a:bodyPr/>
        <a:lstStyle/>
        <a:p>
          <a:r>
            <a:rPr lang="uk-UA" sz="2000" dirty="0" smtClean="0"/>
            <a:t>Участь у культурно – освітніх заходах музею</a:t>
          </a:r>
          <a:endParaRPr lang="ru-RU" sz="2000" dirty="0"/>
        </a:p>
      </dgm:t>
    </dgm:pt>
    <dgm:pt modelId="{83E6CA07-7102-44E2-A98C-12B11FA30761}" type="parTrans" cxnId="{9D1C57B2-3EF8-47E4-8003-ED14A0E0A199}">
      <dgm:prSet/>
      <dgm:spPr/>
      <dgm:t>
        <a:bodyPr/>
        <a:lstStyle/>
        <a:p>
          <a:endParaRPr lang="ru-RU"/>
        </a:p>
      </dgm:t>
    </dgm:pt>
    <dgm:pt modelId="{399F2ACC-0F93-4D41-954B-4CA0323110FE}" type="sibTrans" cxnId="{9D1C57B2-3EF8-47E4-8003-ED14A0E0A199}">
      <dgm:prSet/>
      <dgm:spPr/>
      <dgm:t>
        <a:bodyPr/>
        <a:lstStyle/>
        <a:p>
          <a:endParaRPr lang="ru-RU"/>
        </a:p>
      </dgm:t>
    </dgm:pt>
    <dgm:pt modelId="{B82BF9E4-E0C7-497C-B223-77222DE50EEE}">
      <dgm:prSet phldrT="[Текст]" custT="1"/>
      <dgm:spPr/>
      <dgm:t>
        <a:bodyPr/>
        <a:lstStyle/>
        <a:p>
          <a:r>
            <a:rPr lang="uk-UA" sz="2000" dirty="0" smtClean="0"/>
            <a:t>Вивчення зразків документів надходження, збереження і обліку музейних предметів</a:t>
          </a:r>
          <a:endParaRPr lang="ru-RU" sz="2000" dirty="0"/>
        </a:p>
      </dgm:t>
    </dgm:pt>
    <dgm:pt modelId="{FCA2D615-D7D4-44A5-8834-2FBE18057FA9}" type="parTrans" cxnId="{EEDE75DA-7D0C-4375-885E-D0E8CB358DED}">
      <dgm:prSet/>
      <dgm:spPr/>
      <dgm:t>
        <a:bodyPr/>
        <a:lstStyle/>
        <a:p>
          <a:endParaRPr lang="ru-RU"/>
        </a:p>
      </dgm:t>
    </dgm:pt>
    <dgm:pt modelId="{80E234B1-FB06-4034-B36B-A49A2F0E41EE}" type="sibTrans" cxnId="{EEDE75DA-7D0C-4375-885E-D0E8CB358DED}">
      <dgm:prSet/>
      <dgm:spPr/>
      <dgm:t>
        <a:bodyPr/>
        <a:lstStyle/>
        <a:p>
          <a:endParaRPr lang="ru-RU"/>
        </a:p>
      </dgm:t>
    </dgm:pt>
    <dgm:pt modelId="{910B2E8E-0D7B-4383-B104-093DE9D7C541}" type="pres">
      <dgm:prSet presAssocID="{AA9E7C74-25A7-484F-ACEB-C6CD7E22614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5EC62D-C776-4628-98E7-36A534DAF11D}" type="pres">
      <dgm:prSet presAssocID="{821A362C-D4EB-48EF-89F5-1A632C2F7707}" presName="node" presStyleLbl="node1" presStyleIdx="0" presStyleCnt="6" custScaleX="142328" custScaleY="176198" custRadScaleRad="77327" custRadScaleInc="-17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CD1DAF-97B3-40C6-AE8B-FD1747718F1E}" type="pres">
      <dgm:prSet presAssocID="{821A362C-D4EB-48EF-89F5-1A632C2F7707}" presName="spNode" presStyleCnt="0"/>
      <dgm:spPr/>
    </dgm:pt>
    <dgm:pt modelId="{1E134089-75BA-4A27-BC15-72E9B390A5F0}" type="pres">
      <dgm:prSet presAssocID="{D69FAB70-3A44-432E-A252-019797C67BFD}" presName="sibTrans" presStyleLbl="sibTrans1D1" presStyleIdx="0" presStyleCnt="6"/>
      <dgm:spPr/>
      <dgm:t>
        <a:bodyPr/>
        <a:lstStyle/>
        <a:p>
          <a:endParaRPr lang="ru-RU"/>
        </a:p>
      </dgm:t>
    </dgm:pt>
    <dgm:pt modelId="{F98E009B-7325-41B1-9AE4-914A99266216}" type="pres">
      <dgm:prSet presAssocID="{B4260C9B-78DA-485C-9A98-75C8FF891D50}" presName="node" presStyleLbl="node1" presStyleIdx="1" presStyleCnt="6" custScaleX="172513" custScaleY="208472" custRadScaleRad="168228" custRadScaleInc="6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8033C-E9E5-4186-A4BD-CB098592968E}" type="pres">
      <dgm:prSet presAssocID="{B4260C9B-78DA-485C-9A98-75C8FF891D50}" presName="spNode" presStyleCnt="0"/>
      <dgm:spPr/>
    </dgm:pt>
    <dgm:pt modelId="{57454649-0CDA-439C-86FC-4A170753DAAC}" type="pres">
      <dgm:prSet presAssocID="{EB425F5C-CED2-4CCF-8C73-118A504F2C44}" presName="sibTrans" presStyleLbl="sibTrans1D1" presStyleIdx="1" presStyleCnt="6"/>
      <dgm:spPr/>
      <dgm:t>
        <a:bodyPr/>
        <a:lstStyle/>
        <a:p>
          <a:endParaRPr lang="ru-RU"/>
        </a:p>
      </dgm:t>
    </dgm:pt>
    <dgm:pt modelId="{F515D1B8-0EB3-4F8F-A441-1EEA99BCAA45}" type="pres">
      <dgm:prSet presAssocID="{4A321D99-3CA7-4F17-A4E6-12682DA032DE}" presName="node" presStyleLbl="node1" presStyleIdx="2" presStyleCnt="6" custScaleX="167032" custScaleY="214377" custRadScaleRad="121233" custRadScaleInc="-686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AEC262-4C13-4BE7-B91B-88709E5649C4}" type="pres">
      <dgm:prSet presAssocID="{4A321D99-3CA7-4F17-A4E6-12682DA032DE}" presName="spNode" presStyleCnt="0"/>
      <dgm:spPr/>
    </dgm:pt>
    <dgm:pt modelId="{A6E6A4EE-49BB-4A99-A301-9622C8289C37}" type="pres">
      <dgm:prSet presAssocID="{44B8CED2-9CAD-4F34-AD42-36D0EE17C8CD}" presName="sibTrans" presStyleLbl="sibTrans1D1" presStyleIdx="2" presStyleCnt="6"/>
      <dgm:spPr/>
      <dgm:t>
        <a:bodyPr/>
        <a:lstStyle/>
        <a:p>
          <a:endParaRPr lang="ru-RU"/>
        </a:p>
      </dgm:t>
    </dgm:pt>
    <dgm:pt modelId="{89A8E3AE-D1FA-42C2-8CD1-4B35BD753E51}" type="pres">
      <dgm:prSet presAssocID="{F35A8AFA-D4FC-478D-9EC3-722C5EE51994}" presName="node" presStyleLbl="node1" presStyleIdx="3" presStyleCnt="6" custScaleX="132274" custScaleY="177482" custRadScaleRad="82670" custRadScaleInc="4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683378-1747-478D-A19B-24DC3C33D413}" type="pres">
      <dgm:prSet presAssocID="{F35A8AFA-D4FC-478D-9EC3-722C5EE51994}" presName="spNode" presStyleCnt="0"/>
      <dgm:spPr/>
    </dgm:pt>
    <dgm:pt modelId="{AF49C015-6985-4ECF-A912-649F0FFB7364}" type="pres">
      <dgm:prSet presAssocID="{775E0C40-FBCC-45C1-B393-200AD98F68B3}" presName="sibTrans" presStyleLbl="sibTrans1D1" presStyleIdx="3" presStyleCnt="6"/>
      <dgm:spPr/>
      <dgm:t>
        <a:bodyPr/>
        <a:lstStyle/>
        <a:p>
          <a:endParaRPr lang="ru-RU"/>
        </a:p>
      </dgm:t>
    </dgm:pt>
    <dgm:pt modelId="{487E19FF-BB48-4A6F-8F74-5EA8F6D43D7A}" type="pres">
      <dgm:prSet presAssocID="{A5171F23-8928-48F7-82E0-045BC5EF88B4}" presName="node" presStyleLbl="node1" presStyleIdx="4" presStyleCnt="6" custScaleX="160626" custScaleY="207367" custRadScaleRad="129220" custRadScaleInc="77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723C9E-1E49-4BF8-AA38-87A080048550}" type="pres">
      <dgm:prSet presAssocID="{A5171F23-8928-48F7-82E0-045BC5EF88B4}" presName="spNode" presStyleCnt="0"/>
      <dgm:spPr/>
    </dgm:pt>
    <dgm:pt modelId="{DC05620B-22F7-4A7E-9A19-CE2262BA1C3F}" type="pres">
      <dgm:prSet presAssocID="{399F2ACC-0F93-4D41-954B-4CA0323110FE}" presName="sibTrans" presStyleLbl="sibTrans1D1" presStyleIdx="4" presStyleCnt="6"/>
      <dgm:spPr/>
      <dgm:t>
        <a:bodyPr/>
        <a:lstStyle/>
        <a:p>
          <a:endParaRPr lang="ru-RU"/>
        </a:p>
      </dgm:t>
    </dgm:pt>
    <dgm:pt modelId="{5F6FAD09-0D75-405B-8F1A-0C9DFF72A19A}" type="pres">
      <dgm:prSet presAssocID="{B82BF9E4-E0C7-497C-B223-77222DE50EEE}" presName="node" presStyleLbl="node1" presStyleIdx="5" presStyleCnt="6" custScaleX="168209" custScaleY="202174" custRadScaleRad="170260" custRadScaleInc="4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24C5E-9A2D-41DC-A8DC-545098B0D3FE}" type="pres">
      <dgm:prSet presAssocID="{B82BF9E4-E0C7-497C-B223-77222DE50EEE}" presName="spNode" presStyleCnt="0"/>
      <dgm:spPr/>
    </dgm:pt>
    <dgm:pt modelId="{0975B9FE-6A38-4FE8-B225-B9E8617BC895}" type="pres">
      <dgm:prSet presAssocID="{80E234B1-FB06-4034-B36B-A49A2F0E41EE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EEDE75DA-7D0C-4375-885E-D0E8CB358DED}" srcId="{AA9E7C74-25A7-484F-ACEB-C6CD7E226142}" destId="{B82BF9E4-E0C7-497C-B223-77222DE50EEE}" srcOrd="5" destOrd="0" parTransId="{FCA2D615-D7D4-44A5-8834-2FBE18057FA9}" sibTransId="{80E234B1-FB06-4034-B36B-A49A2F0E41EE}"/>
    <dgm:cxn modelId="{A404D55C-022C-4DC3-A2C5-8DBB83AB5F68}" type="presOf" srcId="{80E234B1-FB06-4034-B36B-A49A2F0E41EE}" destId="{0975B9FE-6A38-4FE8-B225-B9E8617BC895}" srcOrd="0" destOrd="0" presId="urn:microsoft.com/office/officeart/2005/8/layout/cycle5"/>
    <dgm:cxn modelId="{71028735-579C-4FA5-8498-1849974CA31D}" type="presOf" srcId="{399F2ACC-0F93-4D41-954B-4CA0323110FE}" destId="{DC05620B-22F7-4A7E-9A19-CE2262BA1C3F}" srcOrd="0" destOrd="0" presId="urn:microsoft.com/office/officeart/2005/8/layout/cycle5"/>
    <dgm:cxn modelId="{03D13D32-F566-4CD5-B3FF-1E75DA9C4A27}" srcId="{AA9E7C74-25A7-484F-ACEB-C6CD7E226142}" destId="{B4260C9B-78DA-485C-9A98-75C8FF891D50}" srcOrd="1" destOrd="0" parTransId="{BB42E954-6383-4728-8B65-73DD3D9E2711}" sibTransId="{EB425F5C-CED2-4CCF-8C73-118A504F2C44}"/>
    <dgm:cxn modelId="{B91BF2BC-5946-4156-888E-0AD5CA9ED752}" srcId="{AA9E7C74-25A7-484F-ACEB-C6CD7E226142}" destId="{F35A8AFA-D4FC-478D-9EC3-722C5EE51994}" srcOrd="3" destOrd="0" parTransId="{B60237E8-D4AC-45E8-A312-491118825D1D}" sibTransId="{775E0C40-FBCC-45C1-B393-200AD98F68B3}"/>
    <dgm:cxn modelId="{BDE8B434-FD5D-4DAC-9C5F-8B2BEEE2D7F2}" srcId="{AA9E7C74-25A7-484F-ACEB-C6CD7E226142}" destId="{4A321D99-3CA7-4F17-A4E6-12682DA032DE}" srcOrd="2" destOrd="0" parTransId="{988C8E26-3980-4642-A49B-69E005E702AC}" sibTransId="{44B8CED2-9CAD-4F34-AD42-36D0EE17C8CD}"/>
    <dgm:cxn modelId="{45AA754A-2B06-4209-8FF7-1C1755B6A6A7}" type="presOf" srcId="{B4260C9B-78DA-485C-9A98-75C8FF891D50}" destId="{F98E009B-7325-41B1-9AE4-914A99266216}" srcOrd="0" destOrd="0" presId="urn:microsoft.com/office/officeart/2005/8/layout/cycle5"/>
    <dgm:cxn modelId="{2413E652-4EA3-4024-92A1-57D3478F03D4}" type="presOf" srcId="{A5171F23-8928-48F7-82E0-045BC5EF88B4}" destId="{487E19FF-BB48-4A6F-8F74-5EA8F6D43D7A}" srcOrd="0" destOrd="0" presId="urn:microsoft.com/office/officeart/2005/8/layout/cycle5"/>
    <dgm:cxn modelId="{E6C95E20-B4ED-4083-805F-53121AF6ADFA}" type="presOf" srcId="{4A321D99-3CA7-4F17-A4E6-12682DA032DE}" destId="{F515D1B8-0EB3-4F8F-A441-1EEA99BCAA45}" srcOrd="0" destOrd="0" presId="urn:microsoft.com/office/officeart/2005/8/layout/cycle5"/>
    <dgm:cxn modelId="{D974756A-AB6A-40B0-95F0-8C3C9C22EA19}" type="presOf" srcId="{AA9E7C74-25A7-484F-ACEB-C6CD7E226142}" destId="{910B2E8E-0D7B-4383-B104-093DE9D7C541}" srcOrd="0" destOrd="0" presId="urn:microsoft.com/office/officeart/2005/8/layout/cycle5"/>
    <dgm:cxn modelId="{45775BC0-F3E3-4D9A-B6E6-9EA470044318}" type="presOf" srcId="{44B8CED2-9CAD-4F34-AD42-36D0EE17C8CD}" destId="{A6E6A4EE-49BB-4A99-A301-9622C8289C37}" srcOrd="0" destOrd="0" presId="urn:microsoft.com/office/officeart/2005/8/layout/cycle5"/>
    <dgm:cxn modelId="{9D1C57B2-3EF8-47E4-8003-ED14A0E0A199}" srcId="{AA9E7C74-25A7-484F-ACEB-C6CD7E226142}" destId="{A5171F23-8928-48F7-82E0-045BC5EF88B4}" srcOrd="4" destOrd="0" parTransId="{83E6CA07-7102-44E2-A98C-12B11FA30761}" sibTransId="{399F2ACC-0F93-4D41-954B-4CA0323110FE}"/>
    <dgm:cxn modelId="{31AF9031-C8FA-4451-B693-93425C329711}" type="presOf" srcId="{F35A8AFA-D4FC-478D-9EC3-722C5EE51994}" destId="{89A8E3AE-D1FA-42C2-8CD1-4B35BD753E51}" srcOrd="0" destOrd="0" presId="urn:microsoft.com/office/officeart/2005/8/layout/cycle5"/>
    <dgm:cxn modelId="{EE484C75-F4B2-444E-9BE3-C4F477637CE2}" srcId="{AA9E7C74-25A7-484F-ACEB-C6CD7E226142}" destId="{821A362C-D4EB-48EF-89F5-1A632C2F7707}" srcOrd="0" destOrd="0" parTransId="{EF581D3E-920D-427F-B3A5-53C446EFB600}" sibTransId="{D69FAB70-3A44-432E-A252-019797C67BFD}"/>
    <dgm:cxn modelId="{D4C84B2A-A2A7-458D-A4D7-639E01E6BA2A}" type="presOf" srcId="{D69FAB70-3A44-432E-A252-019797C67BFD}" destId="{1E134089-75BA-4A27-BC15-72E9B390A5F0}" srcOrd="0" destOrd="0" presId="urn:microsoft.com/office/officeart/2005/8/layout/cycle5"/>
    <dgm:cxn modelId="{06283313-5A05-4F72-9DF4-F3077E176237}" type="presOf" srcId="{775E0C40-FBCC-45C1-B393-200AD98F68B3}" destId="{AF49C015-6985-4ECF-A912-649F0FFB7364}" srcOrd="0" destOrd="0" presId="urn:microsoft.com/office/officeart/2005/8/layout/cycle5"/>
    <dgm:cxn modelId="{437ABE49-21B6-444F-BF8A-C0EB7F3B0685}" type="presOf" srcId="{821A362C-D4EB-48EF-89F5-1A632C2F7707}" destId="{B15EC62D-C776-4628-98E7-36A534DAF11D}" srcOrd="0" destOrd="0" presId="urn:microsoft.com/office/officeart/2005/8/layout/cycle5"/>
    <dgm:cxn modelId="{6EE91BD3-415C-4A6F-9903-5F67AC52566F}" type="presOf" srcId="{EB425F5C-CED2-4CCF-8C73-118A504F2C44}" destId="{57454649-0CDA-439C-86FC-4A170753DAAC}" srcOrd="0" destOrd="0" presId="urn:microsoft.com/office/officeart/2005/8/layout/cycle5"/>
    <dgm:cxn modelId="{68B7B1EE-3911-427A-8476-1A7C75D035EB}" type="presOf" srcId="{B82BF9E4-E0C7-497C-B223-77222DE50EEE}" destId="{5F6FAD09-0D75-405B-8F1A-0C9DFF72A19A}" srcOrd="0" destOrd="0" presId="urn:microsoft.com/office/officeart/2005/8/layout/cycle5"/>
    <dgm:cxn modelId="{9B8D9B69-FE07-4EEE-BA96-91A26866AE3B}" type="presParOf" srcId="{910B2E8E-0D7B-4383-B104-093DE9D7C541}" destId="{B15EC62D-C776-4628-98E7-36A534DAF11D}" srcOrd="0" destOrd="0" presId="urn:microsoft.com/office/officeart/2005/8/layout/cycle5"/>
    <dgm:cxn modelId="{639EA15B-4244-4404-BF9A-05D58B8C2690}" type="presParOf" srcId="{910B2E8E-0D7B-4383-B104-093DE9D7C541}" destId="{5FCD1DAF-97B3-40C6-AE8B-FD1747718F1E}" srcOrd="1" destOrd="0" presId="urn:microsoft.com/office/officeart/2005/8/layout/cycle5"/>
    <dgm:cxn modelId="{DFD18930-C760-4A2B-AB15-57ACBD9EBD97}" type="presParOf" srcId="{910B2E8E-0D7B-4383-B104-093DE9D7C541}" destId="{1E134089-75BA-4A27-BC15-72E9B390A5F0}" srcOrd="2" destOrd="0" presId="urn:microsoft.com/office/officeart/2005/8/layout/cycle5"/>
    <dgm:cxn modelId="{E70AC5AA-E0C9-4680-9B4B-035F457BD064}" type="presParOf" srcId="{910B2E8E-0D7B-4383-B104-093DE9D7C541}" destId="{F98E009B-7325-41B1-9AE4-914A99266216}" srcOrd="3" destOrd="0" presId="urn:microsoft.com/office/officeart/2005/8/layout/cycle5"/>
    <dgm:cxn modelId="{9078C15F-3859-4759-97CD-714570BF85FB}" type="presParOf" srcId="{910B2E8E-0D7B-4383-B104-093DE9D7C541}" destId="{BCB8033C-E9E5-4186-A4BD-CB098592968E}" srcOrd="4" destOrd="0" presId="urn:microsoft.com/office/officeart/2005/8/layout/cycle5"/>
    <dgm:cxn modelId="{196FBCE8-84C7-4D42-8E3A-F70DF80673CA}" type="presParOf" srcId="{910B2E8E-0D7B-4383-B104-093DE9D7C541}" destId="{57454649-0CDA-439C-86FC-4A170753DAAC}" srcOrd="5" destOrd="0" presId="urn:microsoft.com/office/officeart/2005/8/layout/cycle5"/>
    <dgm:cxn modelId="{57C68CBE-D558-4BD5-807B-9BD58EB7D2B7}" type="presParOf" srcId="{910B2E8E-0D7B-4383-B104-093DE9D7C541}" destId="{F515D1B8-0EB3-4F8F-A441-1EEA99BCAA45}" srcOrd="6" destOrd="0" presId="urn:microsoft.com/office/officeart/2005/8/layout/cycle5"/>
    <dgm:cxn modelId="{827CFDD5-01AD-4A62-A6E0-597A84825D6C}" type="presParOf" srcId="{910B2E8E-0D7B-4383-B104-093DE9D7C541}" destId="{8DAEC262-4C13-4BE7-B91B-88709E5649C4}" srcOrd="7" destOrd="0" presId="urn:microsoft.com/office/officeart/2005/8/layout/cycle5"/>
    <dgm:cxn modelId="{A12547BE-C872-47EB-A235-CDB3111BEB12}" type="presParOf" srcId="{910B2E8E-0D7B-4383-B104-093DE9D7C541}" destId="{A6E6A4EE-49BB-4A99-A301-9622C8289C37}" srcOrd="8" destOrd="0" presId="urn:microsoft.com/office/officeart/2005/8/layout/cycle5"/>
    <dgm:cxn modelId="{1E890B9E-11DB-458F-A68E-ABAB85814043}" type="presParOf" srcId="{910B2E8E-0D7B-4383-B104-093DE9D7C541}" destId="{89A8E3AE-D1FA-42C2-8CD1-4B35BD753E51}" srcOrd="9" destOrd="0" presId="urn:microsoft.com/office/officeart/2005/8/layout/cycle5"/>
    <dgm:cxn modelId="{52CD3A05-66BC-4CF6-BBCB-BFE21D7BDCAA}" type="presParOf" srcId="{910B2E8E-0D7B-4383-B104-093DE9D7C541}" destId="{47683378-1747-478D-A19B-24DC3C33D413}" srcOrd="10" destOrd="0" presId="urn:microsoft.com/office/officeart/2005/8/layout/cycle5"/>
    <dgm:cxn modelId="{06D00C05-FBDA-481F-A1D2-27F12A1FC1B0}" type="presParOf" srcId="{910B2E8E-0D7B-4383-B104-093DE9D7C541}" destId="{AF49C015-6985-4ECF-A912-649F0FFB7364}" srcOrd="11" destOrd="0" presId="urn:microsoft.com/office/officeart/2005/8/layout/cycle5"/>
    <dgm:cxn modelId="{EBA8D6D1-ADB1-45E5-865B-0FD3F83F2D34}" type="presParOf" srcId="{910B2E8E-0D7B-4383-B104-093DE9D7C541}" destId="{487E19FF-BB48-4A6F-8F74-5EA8F6D43D7A}" srcOrd="12" destOrd="0" presId="urn:microsoft.com/office/officeart/2005/8/layout/cycle5"/>
    <dgm:cxn modelId="{35B16C58-D037-4BA2-8100-72E429906F90}" type="presParOf" srcId="{910B2E8E-0D7B-4383-B104-093DE9D7C541}" destId="{3B723C9E-1E49-4BF8-AA38-87A080048550}" srcOrd="13" destOrd="0" presId="urn:microsoft.com/office/officeart/2005/8/layout/cycle5"/>
    <dgm:cxn modelId="{6CD01497-2586-4FB4-AB9B-1D0F8A3DAE15}" type="presParOf" srcId="{910B2E8E-0D7B-4383-B104-093DE9D7C541}" destId="{DC05620B-22F7-4A7E-9A19-CE2262BA1C3F}" srcOrd="14" destOrd="0" presId="urn:microsoft.com/office/officeart/2005/8/layout/cycle5"/>
    <dgm:cxn modelId="{7F642850-63E4-4D45-95BC-5FD1D7E81CC3}" type="presParOf" srcId="{910B2E8E-0D7B-4383-B104-093DE9D7C541}" destId="{5F6FAD09-0D75-405B-8F1A-0C9DFF72A19A}" srcOrd="15" destOrd="0" presId="urn:microsoft.com/office/officeart/2005/8/layout/cycle5"/>
    <dgm:cxn modelId="{1330DBC9-15FA-40B8-972D-B3052F6B4249}" type="presParOf" srcId="{910B2E8E-0D7B-4383-B104-093DE9D7C541}" destId="{F6C24C5E-9A2D-41DC-A8DC-545098B0D3FE}" srcOrd="16" destOrd="0" presId="urn:microsoft.com/office/officeart/2005/8/layout/cycle5"/>
    <dgm:cxn modelId="{56D2A5C3-8887-4E91-A61F-6FAC49B13835}" type="presParOf" srcId="{910B2E8E-0D7B-4383-B104-093DE9D7C541}" destId="{0975B9FE-6A38-4FE8-B225-B9E8617BC895}" srcOrd="17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C06197A-115B-4553-A765-6640E6EB3FB2}" type="doc">
      <dgm:prSet loTypeId="urn:microsoft.com/office/officeart/2005/8/layout/matrix1" loCatId="matrix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8FCA32C4-4A74-4ACC-ACA1-8A1E8A91B901}">
      <dgm:prSet phldrT="[Текст]"/>
      <dgm:spPr/>
      <dgm:t>
        <a:bodyPr/>
        <a:lstStyle/>
        <a:p>
          <a:r>
            <a:rPr lang="uk-UA" dirty="0" smtClean="0"/>
            <a:t>Зміст архівної практики</a:t>
          </a:r>
          <a:endParaRPr lang="ru-RU" dirty="0"/>
        </a:p>
      </dgm:t>
    </dgm:pt>
    <dgm:pt modelId="{E0AF3138-3F60-48B5-B003-015986FE03D8}" type="parTrans" cxnId="{52C33693-EC01-4B61-9AF5-45D9EBEA55D8}">
      <dgm:prSet/>
      <dgm:spPr/>
      <dgm:t>
        <a:bodyPr/>
        <a:lstStyle/>
        <a:p>
          <a:endParaRPr lang="ru-RU"/>
        </a:p>
      </dgm:t>
    </dgm:pt>
    <dgm:pt modelId="{46A99D49-1D15-41EA-BD14-330861288846}" type="sibTrans" cxnId="{52C33693-EC01-4B61-9AF5-45D9EBEA55D8}">
      <dgm:prSet/>
      <dgm:spPr/>
      <dgm:t>
        <a:bodyPr/>
        <a:lstStyle/>
        <a:p>
          <a:endParaRPr lang="ru-RU"/>
        </a:p>
      </dgm:t>
    </dgm:pt>
    <dgm:pt modelId="{3D4F0DF9-7D66-408D-981F-8A50A033DAFB}">
      <dgm:prSet phldrT="[Текст]"/>
      <dgm:spPr/>
      <dgm:t>
        <a:bodyPr/>
        <a:lstStyle/>
        <a:p>
          <a:r>
            <a:rPr lang="uk-UA" dirty="0" smtClean="0"/>
            <a:t>Ознайомлення з системою виявлення, надходження, обліку й збереження документів</a:t>
          </a:r>
          <a:endParaRPr lang="ru-RU" dirty="0"/>
        </a:p>
      </dgm:t>
    </dgm:pt>
    <dgm:pt modelId="{2685172A-A56B-4FCA-A31A-AB42AB6B1EF2}" type="parTrans" cxnId="{20C66D4B-B22E-42E1-BAC5-5F63B1F5AEC8}">
      <dgm:prSet/>
      <dgm:spPr/>
      <dgm:t>
        <a:bodyPr/>
        <a:lstStyle/>
        <a:p>
          <a:endParaRPr lang="ru-RU"/>
        </a:p>
      </dgm:t>
    </dgm:pt>
    <dgm:pt modelId="{F8F91FB0-B429-4077-A6C0-62FCF925034C}" type="sibTrans" cxnId="{20C66D4B-B22E-42E1-BAC5-5F63B1F5AEC8}">
      <dgm:prSet/>
      <dgm:spPr/>
      <dgm:t>
        <a:bodyPr/>
        <a:lstStyle/>
        <a:p>
          <a:endParaRPr lang="ru-RU"/>
        </a:p>
      </dgm:t>
    </dgm:pt>
    <dgm:pt modelId="{B08CE0C4-3530-4D67-B2D4-9464A7F4BD47}">
      <dgm:prSet/>
      <dgm:spPr/>
      <dgm:t>
        <a:bodyPr/>
        <a:lstStyle/>
        <a:p>
          <a:r>
            <a:rPr lang="uk-UA" smtClean="0"/>
            <a:t>Знайомство з використанням архівних матеріалів</a:t>
          </a:r>
          <a:endParaRPr lang="ru-RU" dirty="0"/>
        </a:p>
      </dgm:t>
    </dgm:pt>
    <dgm:pt modelId="{77DD7843-F2C8-46D5-BAD9-366EEE08929B}" type="parTrans" cxnId="{709D6228-616D-46D6-9036-3C7F2BBD0EBA}">
      <dgm:prSet/>
      <dgm:spPr/>
      <dgm:t>
        <a:bodyPr/>
        <a:lstStyle/>
        <a:p>
          <a:endParaRPr lang="ru-RU"/>
        </a:p>
      </dgm:t>
    </dgm:pt>
    <dgm:pt modelId="{1D3DB84E-1665-4911-B712-43D58E5D4C7B}" type="sibTrans" cxnId="{709D6228-616D-46D6-9036-3C7F2BBD0EBA}">
      <dgm:prSet/>
      <dgm:spPr/>
      <dgm:t>
        <a:bodyPr/>
        <a:lstStyle/>
        <a:p>
          <a:endParaRPr lang="ru-RU"/>
        </a:p>
      </dgm:t>
    </dgm:pt>
    <dgm:pt modelId="{77F22CE0-BD93-41D2-9DF5-DC7A9081E0CB}">
      <dgm:prSet/>
      <dgm:spPr/>
      <dgm:t>
        <a:bodyPr/>
        <a:lstStyle/>
        <a:p>
          <a:r>
            <a:rPr lang="uk-UA" dirty="0" smtClean="0"/>
            <a:t>Екскурсії в архіви міста, знайомство із структурою, діяльністю відділів</a:t>
          </a:r>
          <a:endParaRPr lang="ru-RU" dirty="0"/>
        </a:p>
      </dgm:t>
    </dgm:pt>
    <dgm:pt modelId="{67AFB56F-1B75-4A0B-8610-7E6E9DB241BB}" type="parTrans" cxnId="{1630DBAB-8AB1-47FA-8FA2-D635ACA5FFE9}">
      <dgm:prSet/>
      <dgm:spPr/>
      <dgm:t>
        <a:bodyPr/>
        <a:lstStyle/>
        <a:p>
          <a:endParaRPr lang="ru-RU"/>
        </a:p>
      </dgm:t>
    </dgm:pt>
    <dgm:pt modelId="{7B3154A6-EDF1-41A5-A9CD-4FAD8A8677A2}" type="sibTrans" cxnId="{1630DBAB-8AB1-47FA-8FA2-D635ACA5FFE9}">
      <dgm:prSet/>
      <dgm:spPr/>
      <dgm:t>
        <a:bodyPr/>
        <a:lstStyle/>
        <a:p>
          <a:endParaRPr lang="ru-RU"/>
        </a:p>
      </dgm:t>
    </dgm:pt>
    <dgm:pt modelId="{FE2A37EB-EBBF-4025-86E2-D5BCA1355F01}">
      <dgm:prSet/>
      <dgm:spPr/>
      <dgm:t>
        <a:bodyPr/>
        <a:lstStyle/>
        <a:p>
          <a:r>
            <a:rPr lang="uk-UA" smtClean="0"/>
            <a:t>Формування уявлень про архівні документи, фонди, описи</a:t>
          </a:r>
          <a:endParaRPr lang="ru-RU" dirty="0"/>
        </a:p>
      </dgm:t>
    </dgm:pt>
    <dgm:pt modelId="{8B63FD11-FEB3-4139-8E87-6795DCE279A1}" type="parTrans" cxnId="{EA94DD0C-4522-454D-AF8C-FF72B8FFAA46}">
      <dgm:prSet/>
      <dgm:spPr/>
      <dgm:t>
        <a:bodyPr/>
        <a:lstStyle/>
        <a:p>
          <a:endParaRPr lang="ru-RU"/>
        </a:p>
      </dgm:t>
    </dgm:pt>
    <dgm:pt modelId="{79EFA573-92ED-436B-9037-94F9F6C963D7}" type="sibTrans" cxnId="{EA94DD0C-4522-454D-AF8C-FF72B8FFAA46}">
      <dgm:prSet/>
      <dgm:spPr/>
      <dgm:t>
        <a:bodyPr/>
        <a:lstStyle/>
        <a:p>
          <a:endParaRPr lang="ru-RU"/>
        </a:p>
      </dgm:t>
    </dgm:pt>
    <dgm:pt modelId="{9553CAC9-568D-4A77-B51B-A37DB77C7620}">
      <dgm:prSet/>
      <dgm:spPr/>
      <dgm:t>
        <a:bodyPr/>
        <a:lstStyle/>
        <a:p>
          <a:endParaRPr lang="ru-RU"/>
        </a:p>
      </dgm:t>
    </dgm:pt>
    <dgm:pt modelId="{54F0B74C-F2F6-445D-AF98-F60DD6D4D780}" type="parTrans" cxnId="{FFACC708-EFAC-42DA-AE5A-7199675F5A5A}">
      <dgm:prSet/>
      <dgm:spPr/>
      <dgm:t>
        <a:bodyPr/>
        <a:lstStyle/>
        <a:p>
          <a:endParaRPr lang="ru-RU"/>
        </a:p>
      </dgm:t>
    </dgm:pt>
    <dgm:pt modelId="{9C3E2B7E-1C66-4DD0-A0D9-F22EB2D002D7}" type="sibTrans" cxnId="{FFACC708-EFAC-42DA-AE5A-7199675F5A5A}">
      <dgm:prSet/>
      <dgm:spPr/>
      <dgm:t>
        <a:bodyPr/>
        <a:lstStyle/>
        <a:p>
          <a:endParaRPr lang="ru-RU"/>
        </a:p>
      </dgm:t>
    </dgm:pt>
    <dgm:pt modelId="{032882B9-B8BE-402A-98D8-641146D93B6A}">
      <dgm:prSet/>
      <dgm:spPr/>
      <dgm:t>
        <a:bodyPr/>
        <a:lstStyle/>
        <a:p>
          <a:endParaRPr lang="ru-RU"/>
        </a:p>
      </dgm:t>
    </dgm:pt>
    <dgm:pt modelId="{4E0F59F4-BC7B-4B90-8D76-D7A480976818}" type="parTrans" cxnId="{3A254ADF-8E5C-479C-8EC3-DD65226DA937}">
      <dgm:prSet/>
      <dgm:spPr/>
      <dgm:t>
        <a:bodyPr/>
        <a:lstStyle/>
        <a:p>
          <a:endParaRPr lang="ru-RU"/>
        </a:p>
      </dgm:t>
    </dgm:pt>
    <dgm:pt modelId="{1C18B62C-C1C2-4BD6-ABA6-41B385F11155}" type="sibTrans" cxnId="{3A254ADF-8E5C-479C-8EC3-DD65226DA937}">
      <dgm:prSet/>
      <dgm:spPr/>
      <dgm:t>
        <a:bodyPr/>
        <a:lstStyle/>
        <a:p>
          <a:endParaRPr lang="ru-RU"/>
        </a:p>
      </dgm:t>
    </dgm:pt>
    <dgm:pt modelId="{971C7697-1457-461A-BD8C-5F7D86280887}" type="pres">
      <dgm:prSet presAssocID="{3C06197A-115B-4553-A765-6640E6EB3FB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ED9C2-B5F9-40AF-9E94-64346AE72213}" type="pres">
      <dgm:prSet presAssocID="{3C06197A-115B-4553-A765-6640E6EB3FB2}" presName="matrix" presStyleCnt="0"/>
      <dgm:spPr/>
    </dgm:pt>
    <dgm:pt modelId="{ABAF66CF-1047-4863-9FE4-228CFF1FEACF}" type="pres">
      <dgm:prSet presAssocID="{3C06197A-115B-4553-A765-6640E6EB3FB2}" presName="tile1" presStyleLbl="node1" presStyleIdx="0" presStyleCnt="4"/>
      <dgm:spPr/>
      <dgm:t>
        <a:bodyPr/>
        <a:lstStyle/>
        <a:p>
          <a:endParaRPr lang="ru-RU"/>
        </a:p>
      </dgm:t>
    </dgm:pt>
    <dgm:pt modelId="{0B824CC9-4ED2-4292-BC6E-C868A58B1304}" type="pres">
      <dgm:prSet presAssocID="{3C06197A-115B-4553-A765-6640E6EB3FB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A85039-2475-4B30-8A62-A4391F25EA4A}" type="pres">
      <dgm:prSet presAssocID="{3C06197A-115B-4553-A765-6640E6EB3FB2}" presName="tile2" presStyleLbl="node1" presStyleIdx="1" presStyleCnt="4"/>
      <dgm:spPr/>
      <dgm:t>
        <a:bodyPr/>
        <a:lstStyle/>
        <a:p>
          <a:endParaRPr lang="ru-RU"/>
        </a:p>
      </dgm:t>
    </dgm:pt>
    <dgm:pt modelId="{DA7DCD1E-7E53-4684-9682-1741B08967CA}" type="pres">
      <dgm:prSet presAssocID="{3C06197A-115B-4553-A765-6640E6EB3FB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DA1A5-53BF-4430-96D0-24C37C06D71B}" type="pres">
      <dgm:prSet presAssocID="{3C06197A-115B-4553-A765-6640E6EB3FB2}" presName="tile3" presStyleLbl="node1" presStyleIdx="2" presStyleCnt="4"/>
      <dgm:spPr/>
      <dgm:t>
        <a:bodyPr/>
        <a:lstStyle/>
        <a:p>
          <a:endParaRPr lang="ru-RU"/>
        </a:p>
      </dgm:t>
    </dgm:pt>
    <dgm:pt modelId="{66E0C483-B87C-4225-85F7-F094DBB57C7C}" type="pres">
      <dgm:prSet presAssocID="{3C06197A-115B-4553-A765-6640E6EB3FB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3DFBDB-B7B7-43C4-96C7-E01C58A409F1}" type="pres">
      <dgm:prSet presAssocID="{3C06197A-115B-4553-A765-6640E6EB3FB2}" presName="tile4" presStyleLbl="node1" presStyleIdx="3" presStyleCnt="4"/>
      <dgm:spPr/>
      <dgm:t>
        <a:bodyPr/>
        <a:lstStyle/>
        <a:p>
          <a:endParaRPr lang="ru-RU"/>
        </a:p>
      </dgm:t>
    </dgm:pt>
    <dgm:pt modelId="{F63E22EE-8ADF-4311-9A08-6AC3B9DFAD0C}" type="pres">
      <dgm:prSet presAssocID="{3C06197A-115B-4553-A765-6640E6EB3FB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36045F-3515-4A24-ADCD-25E31286209B}" type="pres">
      <dgm:prSet presAssocID="{3C06197A-115B-4553-A765-6640E6EB3FB2}" presName="centerTile" presStyleLbl="fgShp" presStyleIdx="0" presStyleCnt="1" custScaleX="190974" custScaleY="10199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F9B5AC96-AD2C-4730-81EC-4F6AEFDFF534}" type="presOf" srcId="{3C06197A-115B-4553-A765-6640E6EB3FB2}" destId="{971C7697-1457-461A-BD8C-5F7D86280887}" srcOrd="0" destOrd="0" presId="urn:microsoft.com/office/officeart/2005/8/layout/matrix1"/>
    <dgm:cxn modelId="{5837D6E0-05D0-4C0D-95AC-EF3945A3E6A6}" type="presOf" srcId="{3D4F0DF9-7D66-408D-981F-8A50A033DAFB}" destId="{0B824CC9-4ED2-4292-BC6E-C868A58B1304}" srcOrd="1" destOrd="0" presId="urn:microsoft.com/office/officeart/2005/8/layout/matrix1"/>
    <dgm:cxn modelId="{709D6228-616D-46D6-9036-3C7F2BBD0EBA}" srcId="{8FCA32C4-4A74-4ACC-ACA1-8A1E8A91B901}" destId="{B08CE0C4-3530-4D67-B2D4-9464A7F4BD47}" srcOrd="3" destOrd="0" parTransId="{77DD7843-F2C8-46D5-BAD9-366EEE08929B}" sibTransId="{1D3DB84E-1665-4911-B712-43D58E5D4C7B}"/>
    <dgm:cxn modelId="{20C66D4B-B22E-42E1-BAC5-5F63B1F5AEC8}" srcId="{8FCA32C4-4A74-4ACC-ACA1-8A1E8A91B901}" destId="{3D4F0DF9-7D66-408D-981F-8A50A033DAFB}" srcOrd="0" destOrd="0" parTransId="{2685172A-A56B-4FCA-A31A-AB42AB6B1EF2}" sibTransId="{F8F91FB0-B429-4077-A6C0-62FCF925034C}"/>
    <dgm:cxn modelId="{1630DBAB-8AB1-47FA-8FA2-D635ACA5FFE9}" srcId="{8FCA32C4-4A74-4ACC-ACA1-8A1E8A91B901}" destId="{77F22CE0-BD93-41D2-9DF5-DC7A9081E0CB}" srcOrd="2" destOrd="0" parTransId="{67AFB56F-1B75-4A0B-8610-7E6E9DB241BB}" sibTransId="{7B3154A6-EDF1-41A5-A9CD-4FAD8A8677A2}"/>
    <dgm:cxn modelId="{EA94DD0C-4522-454D-AF8C-FF72B8FFAA46}" srcId="{8FCA32C4-4A74-4ACC-ACA1-8A1E8A91B901}" destId="{FE2A37EB-EBBF-4025-86E2-D5BCA1355F01}" srcOrd="1" destOrd="0" parTransId="{8B63FD11-FEB3-4139-8E87-6795DCE279A1}" sibTransId="{79EFA573-92ED-436B-9037-94F9F6C963D7}"/>
    <dgm:cxn modelId="{7A3E0FA8-08AB-4206-BF22-DCE5244AFD14}" type="presOf" srcId="{77F22CE0-BD93-41D2-9DF5-DC7A9081E0CB}" destId="{66E0C483-B87C-4225-85F7-F094DBB57C7C}" srcOrd="1" destOrd="0" presId="urn:microsoft.com/office/officeart/2005/8/layout/matrix1"/>
    <dgm:cxn modelId="{3783B144-0DA6-43F8-B11B-59C0F05B1DDE}" type="presOf" srcId="{B08CE0C4-3530-4D67-B2D4-9464A7F4BD47}" destId="{F63E22EE-8ADF-4311-9A08-6AC3B9DFAD0C}" srcOrd="1" destOrd="0" presId="urn:microsoft.com/office/officeart/2005/8/layout/matrix1"/>
    <dgm:cxn modelId="{A46CBAC0-9CCE-4CB7-8314-73FE09FE8E9A}" type="presOf" srcId="{FE2A37EB-EBBF-4025-86E2-D5BCA1355F01}" destId="{DA7DCD1E-7E53-4684-9682-1741B08967CA}" srcOrd="1" destOrd="0" presId="urn:microsoft.com/office/officeart/2005/8/layout/matrix1"/>
    <dgm:cxn modelId="{3A254ADF-8E5C-479C-8EC3-DD65226DA937}" srcId="{3C06197A-115B-4553-A765-6640E6EB3FB2}" destId="{032882B9-B8BE-402A-98D8-641146D93B6A}" srcOrd="2" destOrd="0" parTransId="{4E0F59F4-BC7B-4B90-8D76-D7A480976818}" sibTransId="{1C18B62C-C1C2-4BD6-ABA6-41B385F11155}"/>
    <dgm:cxn modelId="{FFACC708-EFAC-42DA-AE5A-7199675F5A5A}" srcId="{3C06197A-115B-4553-A765-6640E6EB3FB2}" destId="{9553CAC9-568D-4A77-B51B-A37DB77C7620}" srcOrd="1" destOrd="0" parTransId="{54F0B74C-F2F6-445D-AF98-F60DD6D4D780}" sibTransId="{9C3E2B7E-1C66-4DD0-A0D9-F22EB2D002D7}"/>
    <dgm:cxn modelId="{2D805C36-65CC-4D4A-BC98-2DB4F6C793B1}" type="presOf" srcId="{B08CE0C4-3530-4D67-B2D4-9464A7F4BD47}" destId="{713DFBDB-B7B7-43C4-96C7-E01C58A409F1}" srcOrd="0" destOrd="0" presId="urn:microsoft.com/office/officeart/2005/8/layout/matrix1"/>
    <dgm:cxn modelId="{26E46D6B-ED27-4B74-A3E7-D3242182D919}" type="presOf" srcId="{3D4F0DF9-7D66-408D-981F-8A50A033DAFB}" destId="{ABAF66CF-1047-4863-9FE4-228CFF1FEACF}" srcOrd="0" destOrd="0" presId="urn:microsoft.com/office/officeart/2005/8/layout/matrix1"/>
    <dgm:cxn modelId="{D9C07F85-A2DC-4B3F-8DF9-34CE7355EF97}" type="presOf" srcId="{FE2A37EB-EBBF-4025-86E2-D5BCA1355F01}" destId="{3DA85039-2475-4B30-8A62-A4391F25EA4A}" srcOrd="0" destOrd="0" presId="urn:microsoft.com/office/officeart/2005/8/layout/matrix1"/>
    <dgm:cxn modelId="{52C33693-EC01-4B61-9AF5-45D9EBEA55D8}" srcId="{3C06197A-115B-4553-A765-6640E6EB3FB2}" destId="{8FCA32C4-4A74-4ACC-ACA1-8A1E8A91B901}" srcOrd="0" destOrd="0" parTransId="{E0AF3138-3F60-48B5-B003-015986FE03D8}" sibTransId="{46A99D49-1D15-41EA-BD14-330861288846}"/>
    <dgm:cxn modelId="{2BE6F8AD-F6C5-4C49-B07A-68798FCCAF94}" type="presOf" srcId="{77F22CE0-BD93-41D2-9DF5-DC7A9081E0CB}" destId="{854DA1A5-53BF-4430-96D0-24C37C06D71B}" srcOrd="0" destOrd="0" presId="urn:microsoft.com/office/officeart/2005/8/layout/matrix1"/>
    <dgm:cxn modelId="{F4DB10CA-7175-438A-BFDA-EEDAB2CA2823}" type="presOf" srcId="{8FCA32C4-4A74-4ACC-ACA1-8A1E8A91B901}" destId="{C536045F-3515-4A24-ADCD-25E31286209B}" srcOrd="0" destOrd="0" presId="urn:microsoft.com/office/officeart/2005/8/layout/matrix1"/>
    <dgm:cxn modelId="{09143148-455C-446D-8831-45E26153018A}" type="presParOf" srcId="{971C7697-1457-461A-BD8C-5F7D86280887}" destId="{79FED9C2-B5F9-40AF-9E94-64346AE72213}" srcOrd="0" destOrd="0" presId="urn:microsoft.com/office/officeart/2005/8/layout/matrix1"/>
    <dgm:cxn modelId="{EEBFC0D4-BDBE-434F-91BC-7027681F7B20}" type="presParOf" srcId="{79FED9C2-B5F9-40AF-9E94-64346AE72213}" destId="{ABAF66CF-1047-4863-9FE4-228CFF1FEACF}" srcOrd="0" destOrd="0" presId="urn:microsoft.com/office/officeart/2005/8/layout/matrix1"/>
    <dgm:cxn modelId="{075FCC3D-956E-42F9-8F51-331E876D305D}" type="presParOf" srcId="{79FED9C2-B5F9-40AF-9E94-64346AE72213}" destId="{0B824CC9-4ED2-4292-BC6E-C868A58B1304}" srcOrd="1" destOrd="0" presId="urn:microsoft.com/office/officeart/2005/8/layout/matrix1"/>
    <dgm:cxn modelId="{CA3A704B-F869-4531-BEBF-D4962D85D6F4}" type="presParOf" srcId="{79FED9C2-B5F9-40AF-9E94-64346AE72213}" destId="{3DA85039-2475-4B30-8A62-A4391F25EA4A}" srcOrd="2" destOrd="0" presId="urn:microsoft.com/office/officeart/2005/8/layout/matrix1"/>
    <dgm:cxn modelId="{1592617A-4C25-491D-9291-0FC0ED45ACCB}" type="presParOf" srcId="{79FED9C2-B5F9-40AF-9E94-64346AE72213}" destId="{DA7DCD1E-7E53-4684-9682-1741B08967CA}" srcOrd="3" destOrd="0" presId="urn:microsoft.com/office/officeart/2005/8/layout/matrix1"/>
    <dgm:cxn modelId="{D0429B59-0A0C-4627-8921-FA4E087D6201}" type="presParOf" srcId="{79FED9C2-B5F9-40AF-9E94-64346AE72213}" destId="{854DA1A5-53BF-4430-96D0-24C37C06D71B}" srcOrd="4" destOrd="0" presId="urn:microsoft.com/office/officeart/2005/8/layout/matrix1"/>
    <dgm:cxn modelId="{B6E54F6F-CB05-4FF2-AED2-FBCB58401E42}" type="presParOf" srcId="{79FED9C2-B5F9-40AF-9E94-64346AE72213}" destId="{66E0C483-B87C-4225-85F7-F094DBB57C7C}" srcOrd="5" destOrd="0" presId="urn:microsoft.com/office/officeart/2005/8/layout/matrix1"/>
    <dgm:cxn modelId="{D5DF9D94-0419-489D-969C-838D05F2A87B}" type="presParOf" srcId="{79FED9C2-B5F9-40AF-9E94-64346AE72213}" destId="{713DFBDB-B7B7-43C4-96C7-E01C58A409F1}" srcOrd="6" destOrd="0" presId="urn:microsoft.com/office/officeart/2005/8/layout/matrix1"/>
    <dgm:cxn modelId="{231F7032-6B26-4004-BAA8-82E407E8BA6B}" type="presParOf" srcId="{79FED9C2-B5F9-40AF-9E94-64346AE72213}" destId="{F63E22EE-8ADF-4311-9A08-6AC3B9DFAD0C}" srcOrd="7" destOrd="0" presId="urn:microsoft.com/office/officeart/2005/8/layout/matrix1"/>
    <dgm:cxn modelId="{773A231D-FC5A-4C4A-95A2-9DABBDC06776}" type="presParOf" srcId="{971C7697-1457-461A-BD8C-5F7D86280887}" destId="{C536045F-3515-4A24-ADCD-25E31286209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4157D1B-53BE-4029-8DD1-860E96837C05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8EF758-73C9-482E-9EBF-6F5925DA82A2}">
      <dgm:prSet custT="1"/>
      <dgm:spPr/>
      <dgm:t>
        <a:bodyPr/>
        <a:lstStyle/>
        <a:p>
          <a:pPr algn="ctr" rtl="0"/>
          <a:r>
            <a:rPr lang="uk-UA" sz="2400" dirty="0" smtClean="0"/>
            <a:t>Зміст практики</a:t>
          </a:r>
          <a:endParaRPr lang="ru-RU" sz="2400" dirty="0"/>
        </a:p>
      </dgm:t>
    </dgm:pt>
    <dgm:pt modelId="{91A54B55-FA64-4ACB-8536-9B1674BD0F7A}" type="parTrans" cxnId="{D86B9C0A-9414-4557-9484-BE29C5999696}">
      <dgm:prSet/>
      <dgm:spPr/>
      <dgm:t>
        <a:bodyPr/>
        <a:lstStyle/>
        <a:p>
          <a:endParaRPr lang="ru-RU"/>
        </a:p>
      </dgm:t>
    </dgm:pt>
    <dgm:pt modelId="{3BE97448-0216-471D-A66A-89E585456A36}" type="sibTrans" cxnId="{D86B9C0A-9414-4557-9484-BE29C5999696}">
      <dgm:prSet/>
      <dgm:spPr/>
      <dgm:t>
        <a:bodyPr/>
        <a:lstStyle/>
        <a:p>
          <a:endParaRPr lang="ru-RU"/>
        </a:p>
      </dgm:t>
    </dgm:pt>
    <dgm:pt modelId="{0E18549D-7378-4BB4-ADD5-60AEDAA543AE}" type="pres">
      <dgm:prSet presAssocID="{D4157D1B-53BE-4029-8DD1-860E96837C0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FAC584-3611-4341-9A5A-5AFFB4795207}" type="pres">
      <dgm:prSet presAssocID="{D88EF758-73C9-482E-9EBF-6F5925DA82A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6B9C0A-9414-4557-9484-BE29C5999696}" srcId="{D4157D1B-53BE-4029-8DD1-860E96837C05}" destId="{D88EF758-73C9-482E-9EBF-6F5925DA82A2}" srcOrd="0" destOrd="0" parTransId="{91A54B55-FA64-4ACB-8536-9B1674BD0F7A}" sibTransId="{3BE97448-0216-471D-A66A-89E585456A36}"/>
    <dgm:cxn modelId="{249EC8DD-4D12-46B8-8910-1F5C101E93F1}" type="presOf" srcId="{D88EF758-73C9-482E-9EBF-6F5925DA82A2}" destId="{D9FAC584-3611-4341-9A5A-5AFFB4795207}" srcOrd="0" destOrd="0" presId="urn:microsoft.com/office/officeart/2005/8/layout/vList2"/>
    <dgm:cxn modelId="{BB089DB5-BC2E-4164-A0E6-0BDF3EB1E200}" type="presOf" srcId="{D4157D1B-53BE-4029-8DD1-860E96837C05}" destId="{0E18549D-7378-4BB4-ADD5-60AEDAA543AE}" srcOrd="0" destOrd="0" presId="urn:microsoft.com/office/officeart/2005/8/layout/vList2"/>
    <dgm:cxn modelId="{B4444259-1F76-414F-BDAF-599A3DF171C6}" type="presParOf" srcId="{0E18549D-7378-4BB4-ADD5-60AEDAA543AE}" destId="{D9FAC584-3611-4341-9A5A-5AFFB479520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60F01-EE69-4D9D-BC9A-3CA661B23363}">
      <dsp:nvSpPr>
        <dsp:cNvPr id="0" name=""/>
        <dsp:cNvSpPr/>
      </dsp:nvSpPr>
      <dsp:spPr>
        <a:xfrm>
          <a:off x="0" y="0"/>
          <a:ext cx="8106776" cy="228310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>
              <a:solidFill>
                <a:schemeClr val="bg1"/>
              </a:solidFill>
            </a:rPr>
            <a:t>Польова археологічна  практика </a:t>
          </a:r>
          <a:endParaRPr lang="ru-RU" sz="3400" kern="1200" dirty="0">
            <a:solidFill>
              <a:schemeClr val="bg1"/>
            </a:solidFill>
          </a:endParaRPr>
        </a:p>
      </dsp:txBody>
      <dsp:txXfrm>
        <a:off x="1849665" y="0"/>
        <a:ext cx="6257110" cy="2283104"/>
      </dsp:txXfrm>
    </dsp:sp>
    <dsp:sp modelId="{DF7306F9-0FB4-4756-9AD3-C5447F0CD7AD}">
      <dsp:nvSpPr>
        <dsp:cNvPr id="0" name=""/>
        <dsp:cNvSpPr/>
      </dsp:nvSpPr>
      <dsp:spPr>
        <a:xfrm>
          <a:off x="546720" y="547406"/>
          <a:ext cx="984535" cy="11882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88E75-7954-41EC-9A35-F2A97F3122F0}">
      <dsp:nvSpPr>
        <dsp:cNvPr id="0" name=""/>
        <dsp:cNvSpPr/>
      </dsp:nvSpPr>
      <dsp:spPr>
        <a:xfrm>
          <a:off x="0" y="2368971"/>
          <a:ext cx="8106776" cy="240872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>
              <a:solidFill>
                <a:schemeClr val="bg1"/>
              </a:solidFill>
            </a:rPr>
            <a:t>Комплексна навчальна польова практика (із геології з основами геохімії та картографії з основами топографії)</a:t>
          </a:r>
          <a:endParaRPr lang="ru-RU" sz="3400" kern="1200" dirty="0">
            <a:solidFill>
              <a:schemeClr val="bg1"/>
            </a:solidFill>
          </a:endParaRPr>
        </a:p>
      </dsp:txBody>
      <dsp:txXfrm>
        <a:off x="1849665" y="2368971"/>
        <a:ext cx="6257110" cy="2408720"/>
      </dsp:txXfrm>
    </dsp:sp>
    <dsp:sp modelId="{BFE7ED97-C137-44C6-BAB2-5EE54E46C7F7}">
      <dsp:nvSpPr>
        <dsp:cNvPr id="0" name=""/>
        <dsp:cNvSpPr/>
      </dsp:nvSpPr>
      <dsp:spPr>
        <a:xfrm>
          <a:off x="480812" y="3069875"/>
          <a:ext cx="1116351" cy="12917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E009B-7325-41B1-9AE4-914A99266216}">
      <dsp:nvSpPr>
        <dsp:cNvPr id="0" name=""/>
        <dsp:cNvSpPr/>
      </dsp:nvSpPr>
      <dsp:spPr>
        <a:xfrm>
          <a:off x="2746963" y="71441"/>
          <a:ext cx="2868301" cy="14264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Організація та проведення екскурсій на уроці географії </a:t>
          </a:r>
          <a:endParaRPr lang="ru-RU" sz="2000" kern="1200" dirty="0"/>
        </a:p>
      </dsp:txBody>
      <dsp:txXfrm>
        <a:off x="2816595" y="141073"/>
        <a:ext cx="2729037" cy="1287149"/>
      </dsp:txXfrm>
    </dsp:sp>
    <dsp:sp modelId="{57454649-0CDA-439C-86FC-4A170753DAAC}">
      <dsp:nvSpPr>
        <dsp:cNvPr id="0" name=""/>
        <dsp:cNvSpPr/>
      </dsp:nvSpPr>
      <dsp:spPr>
        <a:xfrm>
          <a:off x="3374164" y="1491309"/>
          <a:ext cx="4001979" cy="4001979"/>
        </a:xfrm>
        <a:custGeom>
          <a:avLst/>
          <a:gdLst/>
          <a:ahLst/>
          <a:cxnLst/>
          <a:rect l="0" t="0" r="0" b="0"/>
          <a:pathLst>
            <a:path>
              <a:moveTo>
                <a:pt x="2346978" y="30139"/>
              </a:moveTo>
              <a:arcTo wR="2000989" hR="2000989" stAng="16797420" swAng="97255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15D1B8-0EB3-4F8F-A441-1EEA99BCAA45}">
      <dsp:nvSpPr>
        <dsp:cNvPr id="0" name=""/>
        <dsp:cNvSpPr/>
      </dsp:nvSpPr>
      <dsp:spPr>
        <a:xfrm>
          <a:off x="5007796" y="1785948"/>
          <a:ext cx="3092882" cy="175723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Ознайомлення з методикою організації туристично-краєзнавчої роботи та створення краєзнавчих музеїв</a:t>
          </a:r>
          <a:endParaRPr lang="ru-RU" sz="2000" kern="1200" dirty="0"/>
        </a:p>
      </dsp:txBody>
      <dsp:txXfrm>
        <a:off x="5093577" y="1871729"/>
        <a:ext cx="2921320" cy="1585674"/>
      </dsp:txXfrm>
    </dsp:sp>
    <dsp:sp modelId="{A6E6A4EE-49BB-4A99-A301-9622C8289C37}">
      <dsp:nvSpPr>
        <dsp:cNvPr id="0" name=""/>
        <dsp:cNvSpPr/>
      </dsp:nvSpPr>
      <dsp:spPr>
        <a:xfrm>
          <a:off x="3549649" y="-286515"/>
          <a:ext cx="4001979" cy="4001979"/>
        </a:xfrm>
        <a:custGeom>
          <a:avLst/>
          <a:gdLst/>
          <a:ahLst/>
          <a:cxnLst/>
          <a:rect l="0" t="0" r="0" b="0"/>
          <a:pathLst>
            <a:path>
              <a:moveTo>
                <a:pt x="2668581" y="3887330"/>
              </a:moveTo>
              <a:arcTo wR="2000989" hR="2000989" stAng="4230643" swAng="8114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7E19FF-BB48-4A6F-8F74-5EA8F6D43D7A}">
      <dsp:nvSpPr>
        <dsp:cNvPr id="0" name=""/>
        <dsp:cNvSpPr/>
      </dsp:nvSpPr>
      <dsp:spPr>
        <a:xfrm>
          <a:off x="2864645" y="3714773"/>
          <a:ext cx="2762825" cy="14978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Вивчення та використання топонімічних джерел на уроках географії</a:t>
          </a:r>
          <a:endParaRPr lang="ru-RU" sz="2000" kern="1200" dirty="0"/>
        </a:p>
      </dsp:txBody>
      <dsp:txXfrm>
        <a:off x="2937764" y="3787892"/>
        <a:ext cx="2616587" cy="1351619"/>
      </dsp:txXfrm>
    </dsp:sp>
    <dsp:sp modelId="{DC05620B-22F7-4A7E-9A19-CE2262BA1C3F}">
      <dsp:nvSpPr>
        <dsp:cNvPr id="0" name=""/>
        <dsp:cNvSpPr/>
      </dsp:nvSpPr>
      <dsp:spPr>
        <a:xfrm>
          <a:off x="1151830" y="28191"/>
          <a:ext cx="4001979" cy="4001979"/>
        </a:xfrm>
        <a:custGeom>
          <a:avLst/>
          <a:gdLst/>
          <a:ahLst/>
          <a:cxnLst/>
          <a:rect l="0" t="0" r="0" b="0"/>
          <a:pathLst>
            <a:path>
              <a:moveTo>
                <a:pt x="1501385" y="3938605"/>
              </a:moveTo>
              <a:arcTo wR="2000989" hR="2000989" stAng="6267510" swAng="11352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FAD09-0D75-405B-8F1A-0C9DFF72A19A}">
      <dsp:nvSpPr>
        <dsp:cNvPr id="0" name=""/>
        <dsp:cNvSpPr/>
      </dsp:nvSpPr>
      <dsp:spPr>
        <a:xfrm>
          <a:off x="160944" y="1757971"/>
          <a:ext cx="3021937" cy="18139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Ознайомлення з методикою організацією та проведення роботи на шкільних географічних майданчиках</a:t>
          </a:r>
          <a:endParaRPr lang="ru-RU" sz="2000" kern="1200" dirty="0"/>
        </a:p>
      </dsp:txBody>
      <dsp:txXfrm>
        <a:off x="249493" y="1846520"/>
        <a:ext cx="2844839" cy="1636832"/>
      </dsp:txXfrm>
    </dsp:sp>
    <dsp:sp modelId="{0975B9FE-6A38-4FE8-B225-B9E8617BC895}">
      <dsp:nvSpPr>
        <dsp:cNvPr id="0" name=""/>
        <dsp:cNvSpPr/>
      </dsp:nvSpPr>
      <dsp:spPr>
        <a:xfrm>
          <a:off x="996894" y="1372898"/>
          <a:ext cx="4001979" cy="4001979"/>
        </a:xfrm>
        <a:custGeom>
          <a:avLst/>
          <a:gdLst/>
          <a:ahLst/>
          <a:cxnLst/>
          <a:rect l="0" t="0" r="0" b="0"/>
          <a:pathLst>
            <a:path>
              <a:moveTo>
                <a:pt x="987951" y="275384"/>
              </a:moveTo>
              <a:arcTo wR="2000989" hR="2000989" stAng="14375064" swAng="104913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2795E7-78A8-4889-9BD5-89AC69CFDE68}">
      <dsp:nvSpPr>
        <dsp:cNvPr id="0" name=""/>
        <dsp:cNvSpPr/>
      </dsp:nvSpPr>
      <dsp:spPr>
        <a:xfrm>
          <a:off x="0" y="0"/>
          <a:ext cx="8643998" cy="203151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 smtClean="0"/>
            <a:t>Музейна практика</a:t>
          </a:r>
          <a:endParaRPr lang="ru-RU" sz="4100" kern="1200" dirty="0"/>
        </a:p>
      </dsp:txBody>
      <dsp:txXfrm>
        <a:off x="1931951" y="0"/>
        <a:ext cx="6712046" cy="2031518"/>
      </dsp:txXfrm>
    </dsp:sp>
    <dsp:sp modelId="{87E381E9-14AA-4408-8774-E14F07AC4E39}">
      <dsp:nvSpPr>
        <dsp:cNvPr id="0" name=""/>
        <dsp:cNvSpPr/>
      </dsp:nvSpPr>
      <dsp:spPr>
        <a:xfrm>
          <a:off x="390908" y="428625"/>
          <a:ext cx="1353287" cy="11742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B2021F-6A3C-4D92-AD52-AA624651D02F}">
      <dsp:nvSpPr>
        <dsp:cNvPr id="0" name=""/>
        <dsp:cNvSpPr/>
      </dsp:nvSpPr>
      <dsp:spPr>
        <a:xfrm>
          <a:off x="0" y="2234669"/>
          <a:ext cx="8643998" cy="203151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 smtClean="0"/>
            <a:t>Архівна практика</a:t>
          </a:r>
          <a:endParaRPr lang="ru-RU" sz="4100" kern="1200" dirty="0"/>
        </a:p>
      </dsp:txBody>
      <dsp:txXfrm>
        <a:off x="1931951" y="2234669"/>
        <a:ext cx="6712046" cy="2031518"/>
      </dsp:txXfrm>
    </dsp:sp>
    <dsp:sp modelId="{F8D05FC0-E110-4633-80BB-D1BFE30982CE}">
      <dsp:nvSpPr>
        <dsp:cNvPr id="0" name=""/>
        <dsp:cNvSpPr/>
      </dsp:nvSpPr>
      <dsp:spPr>
        <a:xfrm>
          <a:off x="390908" y="2571771"/>
          <a:ext cx="1353287" cy="135731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AA60E-9161-4BBE-8BA5-1B0BA6166CCC}">
      <dsp:nvSpPr>
        <dsp:cNvPr id="0" name=""/>
        <dsp:cNvSpPr/>
      </dsp:nvSpPr>
      <dsp:spPr>
        <a:xfrm>
          <a:off x="0" y="4469339"/>
          <a:ext cx="8643998" cy="203151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 smtClean="0"/>
            <a:t>Далека навчальна польова практика ( із загального землезнавства)</a:t>
          </a:r>
          <a:endParaRPr lang="ru-RU" sz="4100" kern="1200" dirty="0"/>
        </a:p>
      </dsp:txBody>
      <dsp:txXfrm>
        <a:off x="1931951" y="4469339"/>
        <a:ext cx="6712046" cy="2031518"/>
      </dsp:txXfrm>
    </dsp:sp>
    <dsp:sp modelId="{ED747012-B68A-49C6-9895-7B144A1CCC6C}">
      <dsp:nvSpPr>
        <dsp:cNvPr id="0" name=""/>
        <dsp:cNvSpPr/>
      </dsp:nvSpPr>
      <dsp:spPr>
        <a:xfrm>
          <a:off x="390908" y="4786346"/>
          <a:ext cx="1353287" cy="139750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346D5-E062-448E-8B21-F288A63E10AE}">
      <dsp:nvSpPr>
        <dsp:cNvPr id="0" name=""/>
        <dsp:cNvSpPr/>
      </dsp:nvSpPr>
      <dsp:spPr>
        <a:xfrm>
          <a:off x="0" y="0"/>
          <a:ext cx="8643998" cy="189757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smtClean="0"/>
            <a:t>Правова практика</a:t>
          </a:r>
          <a:endParaRPr lang="ru-RU" sz="3800" kern="1200" dirty="0"/>
        </a:p>
      </dsp:txBody>
      <dsp:txXfrm>
        <a:off x="1918556" y="0"/>
        <a:ext cx="6725441" cy="1897571"/>
      </dsp:txXfrm>
    </dsp:sp>
    <dsp:sp modelId="{D2CAD40F-7DA0-4AF3-9567-84D89826180F}">
      <dsp:nvSpPr>
        <dsp:cNvPr id="0" name=""/>
        <dsp:cNvSpPr/>
      </dsp:nvSpPr>
      <dsp:spPr>
        <a:xfrm>
          <a:off x="428625" y="428631"/>
          <a:ext cx="1251063" cy="104030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A8048-0BD9-4493-BB79-9EE87E792FA7}">
      <dsp:nvSpPr>
        <dsp:cNvPr id="0" name=""/>
        <dsp:cNvSpPr/>
      </dsp:nvSpPr>
      <dsp:spPr>
        <a:xfrm>
          <a:off x="0" y="2087329"/>
          <a:ext cx="8643998" cy="189757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smtClean="0"/>
            <a:t>Польова практика з навчального курсу « Методика викладання географії »</a:t>
          </a:r>
          <a:endParaRPr lang="ru-RU" sz="3800" kern="1200" dirty="0"/>
        </a:p>
      </dsp:txBody>
      <dsp:txXfrm>
        <a:off x="1918556" y="2087329"/>
        <a:ext cx="6725441" cy="1897571"/>
      </dsp:txXfrm>
    </dsp:sp>
    <dsp:sp modelId="{CB234EEC-44A0-4479-9356-13398037632A}">
      <dsp:nvSpPr>
        <dsp:cNvPr id="0" name=""/>
        <dsp:cNvSpPr/>
      </dsp:nvSpPr>
      <dsp:spPr>
        <a:xfrm>
          <a:off x="465241" y="2500331"/>
          <a:ext cx="1177831" cy="10715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85C0B-0333-4FDE-BC83-0D295192B360}">
      <dsp:nvSpPr>
        <dsp:cNvPr id="0" name=""/>
        <dsp:cNvSpPr/>
      </dsp:nvSpPr>
      <dsp:spPr>
        <a:xfrm>
          <a:off x="0" y="4174658"/>
          <a:ext cx="8643998" cy="189757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smtClean="0"/>
            <a:t>Етнографічна практика</a:t>
          </a:r>
          <a:endParaRPr lang="ru-RU" sz="3800" kern="1200" dirty="0"/>
        </a:p>
      </dsp:txBody>
      <dsp:txXfrm>
        <a:off x="1918556" y="4174658"/>
        <a:ext cx="6725441" cy="1897571"/>
      </dsp:txXfrm>
    </dsp:sp>
    <dsp:sp modelId="{064B65C4-50E2-49A2-9801-25DCCA91ED38}">
      <dsp:nvSpPr>
        <dsp:cNvPr id="0" name=""/>
        <dsp:cNvSpPr/>
      </dsp:nvSpPr>
      <dsp:spPr>
        <a:xfrm>
          <a:off x="428625" y="4572032"/>
          <a:ext cx="1251063" cy="110282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66BEB-5177-4EC1-A5DC-50F7588157FE}">
      <dsp:nvSpPr>
        <dsp:cNvPr id="0" name=""/>
        <dsp:cNvSpPr/>
      </dsp:nvSpPr>
      <dsp:spPr>
        <a:xfrm>
          <a:off x="0" y="0"/>
          <a:ext cx="8572560" cy="196454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0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 smtClean="0"/>
            <a:t>Виробнича державна педагогічна практика в загальноосвітніх закладах </a:t>
          </a:r>
          <a:endParaRPr lang="ru-RU" sz="3900" kern="1200" dirty="0"/>
        </a:p>
      </dsp:txBody>
      <dsp:txXfrm>
        <a:off x="1910966" y="0"/>
        <a:ext cx="6661593" cy="1964545"/>
      </dsp:txXfrm>
    </dsp:sp>
    <dsp:sp modelId="{C40CCF32-D5DF-4014-8D3F-28AB33243EEE}">
      <dsp:nvSpPr>
        <dsp:cNvPr id="0" name=""/>
        <dsp:cNvSpPr/>
      </dsp:nvSpPr>
      <dsp:spPr>
        <a:xfrm>
          <a:off x="428625" y="428632"/>
          <a:ext cx="1250170" cy="110728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67DC20-29DD-4188-83E0-75B35BE69123}">
      <dsp:nvSpPr>
        <dsp:cNvPr id="0" name=""/>
        <dsp:cNvSpPr/>
      </dsp:nvSpPr>
      <dsp:spPr>
        <a:xfrm>
          <a:off x="0" y="2160999"/>
          <a:ext cx="8572560" cy="196454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 smtClean="0"/>
            <a:t>Виробнича державна педагогічна практика в загальноосвітніх закладах </a:t>
          </a:r>
          <a:endParaRPr lang="ru-RU" sz="3900" kern="1200" dirty="0"/>
        </a:p>
      </dsp:txBody>
      <dsp:txXfrm>
        <a:off x="1910966" y="2160999"/>
        <a:ext cx="6661593" cy="1964545"/>
      </dsp:txXfrm>
    </dsp:sp>
    <dsp:sp modelId="{4F44290D-2203-4E38-8C4F-9B88C0B7ACA6}">
      <dsp:nvSpPr>
        <dsp:cNvPr id="0" name=""/>
        <dsp:cNvSpPr/>
      </dsp:nvSpPr>
      <dsp:spPr>
        <a:xfrm>
          <a:off x="428633" y="2571770"/>
          <a:ext cx="1250153" cy="11430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AB46A8-F516-4EE7-9A71-9F308A7941D2}">
      <dsp:nvSpPr>
        <dsp:cNvPr id="0" name=""/>
        <dsp:cNvSpPr/>
      </dsp:nvSpPr>
      <dsp:spPr>
        <a:xfrm>
          <a:off x="0" y="4321999"/>
          <a:ext cx="8572560" cy="196454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1594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 smtClean="0"/>
            <a:t>Асистентська практика магістрів</a:t>
          </a:r>
          <a:endParaRPr lang="ru-RU" sz="3900" kern="1200" dirty="0"/>
        </a:p>
      </dsp:txBody>
      <dsp:txXfrm>
        <a:off x="1910966" y="4321999"/>
        <a:ext cx="6661593" cy="1964545"/>
      </dsp:txXfrm>
    </dsp:sp>
    <dsp:sp modelId="{351D4347-78E8-4270-97D6-B6C1D524F1EE}">
      <dsp:nvSpPr>
        <dsp:cNvPr id="0" name=""/>
        <dsp:cNvSpPr/>
      </dsp:nvSpPr>
      <dsp:spPr>
        <a:xfrm>
          <a:off x="428625" y="4714907"/>
          <a:ext cx="1250170" cy="11787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F2126E-93B7-4C8F-B276-D34A38DF98D0}">
      <dsp:nvSpPr>
        <dsp:cNvPr id="0" name=""/>
        <dsp:cNvSpPr/>
      </dsp:nvSpPr>
      <dsp:spPr>
        <a:xfrm>
          <a:off x="2802412" y="0"/>
          <a:ext cx="5770147" cy="218139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err="1" smtClean="0"/>
            <a:t>Канд.іст.наук</a:t>
          </a:r>
          <a:r>
            <a:rPr lang="uk-UA" sz="2000" kern="1200" dirty="0" smtClean="0"/>
            <a:t> Е.В.</a:t>
          </a:r>
          <a:r>
            <a:rPr lang="uk-UA" sz="2000" kern="1200" dirty="0" err="1" smtClean="0"/>
            <a:t>Овчинніков</a:t>
          </a:r>
          <a:r>
            <a:rPr lang="uk-UA" sz="2000" kern="1200" dirty="0" smtClean="0"/>
            <a:t>,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реставратор А.В.</a:t>
          </a:r>
          <a:r>
            <a:rPr lang="uk-UA" sz="2000" kern="1200" dirty="0" err="1" smtClean="0"/>
            <a:t>Шиянова</a:t>
          </a:r>
          <a:r>
            <a:rPr lang="uk-UA" sz="2000" kern="1200" dirty="0" smtClean="0"/>
            <a:t>,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err="1" smtClean="0"/>
            <a:t>канд.іст.наук</a:t>
          </a:r>
          <a:r>
            <a:rPr lang="uk-UA" sz="2000" kern="1200" dirty="0" smtClean="0"/>
            <a:t>,</a:t>
          </a:r>
          <a:r>
            <a:rPr lang="uk-UA" sz="2000" kern="1200" dirty="0" err="1" smtClean="0"/>
            <a:t>доц.С.М.Рижов</a:t>
          </a:r>
          <a:r>
            <a:rPr lang="uk-UA" sz="2000" kern="1200" dirty="0" smtClean="0"/>
            <a:t>,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err="1" smtClean="0"/>
            <a:t>д.іст.наук</a:t>
          </a:r>
          <a:r>
            <a:rPr lang="uk-UA" sz="2000" kern="1200" dirty="0" smtClean="0"/>
            <a:t> В.М.</a:t>
          </a:r>
          <a:r>
            <a:rPr lang="uk-UA" sz="2000" kern="1200" dirty="0" err="1" smtClean="0"/>
            <a:t>Степанчук</a:t>
          </a:r>
          <a:endParaRPr lang="ru-RU" sz="2000" kern="1200" dirty="0"/>
        </a:p>
      </dsp:txBody>
      <dsp:txXfrm>
        <a:off x="2802412" y="272674"/>
        <a:ext cx="4952126" cy="1636042"/>
      </dsp:txXfrm>
    </dsp:sp>
    <dsp:sp modelId="{76F3FAEE-C81C-4095-B61F-94CE972406C3}">
      <dsp:nvSpPr>
        <dsp:cNvPr id="0" name=""/>
        <dsp:cNvSpPr/>
      </dsp:nvSpPr>
      <dsp:spPr>
        <a:xfrm>
          <a:off x="0" y="26294"/>
          <a:ext cx="2800167" cy="22337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Державний </a:t>
          </a:r>
          <a:r>
            <a:rPr lang="uk-UA" sz="2200" kern="1200" dirty="0" err="1" smtClean="0"/>
            <a:t>історико</a:t>
          </a:r>
          <a:r>
            <a:rPr lang="uk-UA" sz="2200" kern="1200" dirty="0" smtClean="0"/>
            <a:t> – культурний заповідник </a:t>
          </a:r>
          <a:r>
            <a:rPr lang="uk-UA" sz="2200" kern="1200" dirty="0" err="1" smtClean="0"/>
            <a:t>“Меджибіж”</a:t>
          </a:r>
          <a:endParaRPr lang="ru-RU" sz="2200" kern="1200" dirty="0"/>
        </a:p>
      </dsp:txBody>
      <dsp:txXfrm>
        <a:off x="109043" y="135337"/>
        <a:ext cx="2582081" cy="2015676"/>
      </dsp:txXfrm>
    </dsp:sp>
    <dsp:sp modelId="{393261DB-5577-41C8-97B7-375063F91A1C}">
      <dsp:nvSpPr>
        <dsp:cNvPr id="0" name=""/>
        <dsp:cNvSpPr/>
      </dsp:nvSpPr>
      <dsp:spPr>
        <a:xfrm>
          <a:off x="2814945" y="2250975"/>
          <a:ext cx="5757614" cy="23838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/>
            <a:t>Канд.іст.наук</a:t>
          </a:r>
          <a:r>
            <a:rPr lang="uk-UA" sz="1800" kern="1200" dirty="0" smtClean="0"/>
            <a:t> В.О.</a:t>
          </a:r>
          <a:r>
            <a:rPr lang="uk-UA" sz="1800" kern="1200" dirty="0" err="1" smtClean="0"/>
            <a:t>Круц</a:t>
          </a:r>
          <a:r>
            <a:rPr lang="uk-UA" sz="1800" kern="1200" dirty="0" smtClean="0"/>
            <a:t>,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/>
            <a:t>канд.іст.наук</a:t>
          </a:r>
          <a:r>
            <a:rPr lang="uk-UA" sz="1800" kern="1200" dirty="0" smtClean="0"/>
            <a:t>,</a:t>
          </a:r>
          <a:r>
            <a:rPr lang="uk-UA" sz="1800" kern="1200" dirty="0" err="1" smtClean="0"/>
            <a:t>доц.О.Г.Корвін-Піотровський</a:t>
          </a:r>
          <a:r>
            <a:rPr lang="uk-UA" sz="1800" kern="1200" dirty="0" smtClean="0"/>
            <a:t>,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/>
            <a:t>доц.С.М.Рижов</a:t>
          </a:r>
          <a:r>
            <a:rPr lang="uk-UA" sz="1800" kern="1200" dirty="0" smtClean="0"/>
            <a:t>,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/>
            <a:t>канд.іст.наук</a:t>
          </a:r>
          <a:r>
            <a:rPr lang="uk-UA" sz="1800" kern="1200" dirty="0" smtClean="0"/>
            <a:t> О.В.Дяченко,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/>
            <a:t>наук.співробітник</a:t>
          </a:r>
          <a:r>
            <a:rPr lang="uk-UA" sz="1800" kern="1200" dirty="0" smtClean="0"/>
            <a:t> Д.К.</a:t>
          </a:r>
          <a:r>
            <a:rPr lang="uk-UA" sz="1800" kern="1200" dirty="0" err="1" smtClean="0"/>
            <a:t>Чорновол</a:t>
          </a:r>
          <a:endParaRPr lang="ru-RU" sz="1800" kern="1200" dirty="0"/>
        </a:p>
      </dsp:txBody>
      <dsp:txXfrm>
        <a:off x="2814945" y="2548953"/>
        <a:ext cx="4863680" cy="1787868"/>
      </dsp:txXfrm>
    </dsp:sp>
    <dsp:sp modelId="{89ACE8BF-58F8-4B65-8015-B5A3D7D57B44}">
      <dsp:nvSpPr>
        <dsp:cNvPr id="0" name=""/>
        <dsp:cNvSpPr/>
      </dsp:nvSpPr>
      <dsp:spPr>
        <a:xfrm>
          <a:off x="0" y="2250975"/>
          <a:ext cx="2813479" cy="21875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Державний </a:t>
          </a:r>
          <a:r>
            <a:rPr lang="uk-UA" sz="2200" kern="1200" dirty="0" err="1" smtClean="0"/>
            <a:t>історико</a:t>
          </a:r>
          <a:r>
            <a:rPr lang="uk-UA" sz="2200" kern="1200" dirty="0" smtClean="0"/>
            <a:t> – культурний заповідник </a:t>
          </a:r>
          <a:r>
            <a:rPr lang="uk-UA" sz="2200" kern="1200" dirty="0" err="1" smtClean="0"/>
            <a:t>“Трипільська</a:t>
          </a:r>
          <a:r>
            <a:rPr lang="uk-UA" sz="2200" kern="1200" dirty="0" smtClean="0"/>
            <a:t> </a:t>
          </a:r>
          <a:r>
            <a:rPr lang="uk-UA" sz="2200" kern="1200" dirty="0" err="1" smtClean="0"/>
            <a:t>культура”</a:t>
          </a:r>
          <a:endParaRPr lang="ru-RU" sz="2200" kern="1200" dirty="0"/>
        </a:p>
      </dsp:txBody>
      <dsp:txXfrm>
        <a:off x="106789" y="2357764"/>
        <a:ext cx="2599901" cy="19740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AC584-3611-4341-9A5A-5AFFB4795207}">
      <dsp:nvSpPr>
        <dsp:cNvPr id="0" name=""/>
        <dsp:cNvSpPr/>
      </dsp:nvSpPr>
      <dsp:spPr>
        <a:xfrm>
          <a:off x="0" y="225"/>
          <a:ext cx="5715039" cy="5821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                  Зміст музейної практики</a:t>
          </a:r>
          <a:endParaRPr lang="ru-RU" sz="2400" kern="1200" dirty="0"/>
        </a:p>
      </dsp:txBody>
      <dsp:txXfrm>
        <a:off x="28418" y="28643"/>
        <a:ext cx="5658203" cy="5253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5EC62D-C776-4628-98E7-36A534DAF11D}">
      <dsp:nvSpPr>
        <dsp:cNvPr id="0" name=""/>
        <dsp:cNvSpPr/>
      </dsp:nvSpPr>
      <dsp:spPr>
        <a:xfrm>
          <a:off x="3000396" y="142885"/>
          <a:ext cx="1996018" cy="16061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Зустрічі з провідними фахівцями музеїв</a:t>
          </a:r>
          <a:endParaRPr lang="ru-RU" sz="2000" kern="1200" dirty="0"/>
        </a:p>
      </dsp:txBody>
      <dsp:txXfrm>
        <a:off x="3078802" y="221291"/>
        <a:ext cx="1839206" cy="1449346"/>
      </dsp:txXfrm>
    </dsp:sp>
    <dsp:sp modelId="{1E134089-75BA-4A27-BC15-72E9B390A5F0}">
      <dsp:nvSpPr>
        <dsp:cNvPr id="0" name=""/>
        <dsp:cNvSpPr/>
      </dsp:nvSpPr>
      <dsp:spPr>
        <a:xfrm>
          <a:off x="4842442" y="-144546"/>
          <a:ext cx="4297817" cy="4297817"/>
        </a:xfrm>
        <a:custGeom>
          <a:avLst/>
          <a:gdLst/>
          <a:ahLst/>
          <a:cxnLst/>
          <a:rect l="0" t="0" r="0" b="0"/>
          <a:pathLst>
            <a:path>
              <a:moveTo>
                <a:pt x="306314" y="1043170"/>
              </a:moveTo>
              <a:arcTo wR="2148908" hR="2148908" stAng="12658075" swAng="17250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8E009B-7325-41B1-9AE4-914A99266216}">
      <dsp:nvSpPr>
        <dsp:cNvPr id="0" name=""/>
        <dsp:cNvSpPr/>
      </dsp:nvSpPr>
      <dsp:spPr>
        <a:xfrm>
          <a:off x="5810264" y="0"/>
          <a:ext cx="2419335" cy="19003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Ознайомлення з музейними фондами,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експозиціями</a:t>
          </a:r>
          <a:endParaRPr lang="ru-RU" sz="2000" kern="1200" dirty="0"/>
        </a:p>
      </dsp:txBody>
      <dsp:txXfrm>
        <a:off x="5903032" y="92768"/>
        <a:ext cx="2233799" cy="1714821"/>
      </dsp:txXfrm>
    </dsp:sp>
    <dsp:sp modelId="{57454649-0CDA-439C-86FC-4A170753DAAC}">
      <dsp:nvSpPr>
        <dsp:cNvPr id="0" name=""/>
        <dsp:cNvSpPr/>
      </dsp:nvSpPr>
      <dsp:spPr>
        <a:xfrm>
          <a:off x="3721485" y="-1776620"/>
          <a:ext cx="4297817" cy="4297817"/>
        </a:xfrm>
        <a:custGeom>
          <a:avLst/>
          <a:gdLst/>
          <a:ahLst/>
          <a:cxnLst/>
          <a:rect l="0" t="0" r="0" b="0"/>
          <a:pathLst>
            <a:path>
              <a:moveTo>
                <a:pt x="3537968" y="3788518"/>
              </a:moveTo>
              <a:arcTo wR="2148908" hR="2148908" stAng="2983745" swAng="80123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15D1B8-0EB3-4F8F-A441-1EEA99BCAA45}">
      <dsp:nvSpPr>
        <dsp:cNvPr id="0" name=""/>
        <dsp:cNvSpPr/>
      </dsp:nvSpPr>
      <dsp:spPr>
        <a:xfrm>
          <a:off x="5429299" y="2357452"/>
          <a:ext cx="2342469" cy="19541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Ознайомлення з текстами екскурсій по експозиціях та підготовка власної музейної екскурсії</a:t>
          </a:r>
          <a:endParaRPr lang="ru-RU" sz="2000" kern="1200" dirty="0"/>
        </a:p>
      </dsp:txBody>
      <dsp:txXfrm>
        <a:off x="5524694" y="2452847"/>
        <a:ext cx="2151679" cy="1763395"/>
      </dsp:txXfrm>
    </dsp:sp>
    <dsp:sp modelId="{A6E6A4EE-49BB-4A99-A301-9622C8289C37}">
      <dsp:nvSpPr>
        <dsp:cNvPr id="0" name=""/>
        <dsp:cNvSpPr/>
      </dsp:nvSpPr>
      <dsp:spPr>
        <a:xfrm>
          <a:off x="3719146" y="23112"/>
          <a:ext cx="4297817" cy="4297817"/>
        </a:xfrm>
        <a:custGeom>
          <a:avLst/>
          <a:gdLst/>
          <a:ahLst/>
          <a:cxnLst/>
          <a:rect l="0" t="0" r="0" b="0"/>
          <a:pathLst>
            <a:path>
              <a:moveTo>
                <a:pt x="2132108" y="4297751"/>
              </a:moveTo>
              <a:arcTo wR="2148908" hR="2148908" stAng="5426877" swAng="105895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A8E3AE-D1FA-42C2-8CD1-4B35BD753E51}">
      <dsp:nvSpPr>
        <dsp:cNvPr id="0" name=""/>
        <dsp:cNvSpPr/>
      </dsp:nvSpPr>
      <dsp:spPr>
        <a:xfrm>
          <a:off x="3143272" y="3571896"/>
          <a:ext cx="1855020" cy="16178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Робота в музеях в ролі громадських помічників</a:t>
          </a:r>
          <a:endParaRPr lang="ru-RU" sz="2000" kern="1200" dirty="0"/>
        </a:p>
      </dsp:txBody>
      <dsp:txXfrm>
        <a:off x="3222250" y="3650874"/>
        <a:ext cx="1697064" cy="1459907"/>
      </dsp:txXfrm>
    </dsp:sp>
    <dsp:sp modelId="{AF49C015-6985-4ECF-A912-649F0FFB7364}">
      <dsp:nvSpPr>
        <dsp:cNvPr id="0" name=""/>
        <dsp:cNvSpPr/>
      </dsp:nvSpPr>
      <dsp:spPr>
        <a:xfrm>
          <a:off x="121232" y="-10816"/>
          <a:ext cx="4297817" cy="4297817"/>
        </a:xfrm>
        <a:custGeom>
          <a:avLst/>
          <a:gdLst/>
          <a:ahLst/>
          <a:cxnLst/>
          <a:rect l="0" t="0" r="0" b="0"/>
          <a:pathLst>
            <a:path>
              <a:moveTo>
                <a:pt x="2780516" y="4202899"/>
              </a:moveTo>
              <a:arcTo wR="2148908" hR="2148908" stAng="4374431" swAng="127086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7E19FF-BB48-4A6F-8F74-5EA8F6D43D7A}">
      <dsp:nvSpPr>
        <dsp:cNvPr id="0" name=""/>
        <dsp:cNvSpPr/>
      </dsp:nvSpPr>
      <dsp:spPr>
        <a:xfrm>
          <a:off x="285743" y="2357456"/>
          <a:ext cx="2252630" cy="18902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Участь у культурно – освітніх заходах музею</a:t>
          </a:r>
          <a:endParaRPr lang="ru-RU" sz="2000" kern="1200" dirty="0"/>
        </a:p>
      </dsp:txBody>
      <dsp:txXfrm>
        <a:off x="378019" y="2449732"/>
        <a:ext cx="2068078" cy="1705732"/>
      </dsp:txXfrm>
    </dsp:sp>
    <dsp:sp modelId="{DC05620B-22F7-4A7E-9A19-CE2262BA1C3F}">
      <dsp:nvSpPr>
        <dsp:cNvPr id="0" name=""/>
        <dsp:cNvSpPr/>
      </dsp:nvSpPr>
      <dsp:spPr>
        <a:xfrm>
          <a:off x="419240" y="-1550558"/>
          <a:ext cx="4297817" cy="4297817"/>
        </a:xfrm>
        <a:custGeom>
          <a:avLst/>
          <a:gdLst/>
          <a:ahLst/>
          <a:cxnLst/>
          <a:rect l="0" t="0" r="0" b="0"/>
          <a:pathLst>
            <a:path>
              <a:moveTo>
                <a:pt x="798123" y="3820191"/>
              </a:moveTo>
              <a:arcTo wR="2148908" hR="2148908" stAng="7736775" swAng="70617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FAD09-0D75-405B-8F1A-0C9DFF72A19A}">
      <dsp:nvSpPr>
        <dsp:cNvPr id="0" name=""/>
        <dsp:cNvSpPr/>
      </dsp:nvSpPr>
      <dsp:spPr>
        <a:xfrm>
          <a:off x="0" y="0"/>
          <a:ext cx="2358975" cy="18429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Вивчення зразків документів надходження, збереження і обліку музейних предметів</a:t>
          </a:r>
          <a:endParaRPr lang="ru-RU" sz="2000" kern="1200" dirty="0"/>
        </a:p>
      </dsp:txBody>
      <dsp:txXfrm>
        <a:off x="89965" y="89965"/>
        <a:ext cx="2179045" cy="1663017"/>
      </dsp:txXfrm>
    </dsp:sp>
    <dsp:sp modelId="{0975B9FE-6A38-4FE8-B225-B9E8617BC895}">
      <dsp:nvSpPr>
        <dsp:cNvPr id="0" name=""/>
        <dsp:cNvSpPr/>
      </dsp:nvSpPr>
      <dsp:spPr>
        <a:xfrm>
          <a:off x="-1233784" y="-271342"/>
          <a:ext cx="4297817" cy="4297817"/>
        </a:xfrm>
        <a:custGeom>
          <a:avLst/>
          <a:gdLst/>
          <a:ahLst/>
          <a:cxnLst/>
          <a:rect l="0" t="0" r="0" b="0"/>
          <a:pathLst>
            <a:path>
              <a:moveTo>
                <a:pt x="3478646" y="460831"/>
              </a:moveTo>
              <a:arcTo wR="2148908" hR="2148908" stAng="18493700" swAng="172019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F66CF-1047-4863-9FE4-228CFF1FEACF}">
      <dsp:nvSpPr>
        <dsp:cNvPr id="0" name=""/>
        <dsp:cNvSpPr/>
      </dsp:nvSpPr>
      <dsp:spPr>
        <a:xfrm rot="16200000">
          <a:off x="939408" y="-939408"/>
          <a:ext cx="2286004" cy="4164821"/>
        </a:xfrm>
        <a:prstGeom prst="round1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Ознайомлення з системою виявлення, надходження, обліку й збереження документів</a:t>
          </a:r>
          <a:endParaRPr lang="ru-RU" sz="2400" kern="1200" dirty="0"/>
        </a:p>
      </dsp:txBody>
      <dsp:txXfrm rot="5400000">
        <a:off x="0" y="0"/>
        <a:ext cx="4164821" cy="1714503"/>
      </dsp:txXfrm>
    </dsp:sp>
    <dsp:sp modelId="{3DA85039-2475-4B30-8A62-A4391F25EA4A}">
      <dsp:nvSpPr>
        <dsp:cNvPr id="0" name=""/>
        <dsp:cNvSpPr/>
      </dsp:nvSpPr>
      <dsp:spPr>
        <a:xfrm>
          <a:off x="4164821" y="0"/>
          <a:ext cx="4164821" cy="2286004"/>
        </a:xfrm>
        <a:prstGeom prst="round1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smtClean="0"/>
            <a:t>Формування уявлень про архівні документи, фонди, описи</a:t>
          </a:r>
          <a:endParaRPr lang="ru-RU" sz="2400" kern="1200" dirty="0"/>
        </a:p>
      </dsp:txBody>
      <dsp:txXfrm>
        <a:off x="4164821" y="0"/>
        <a:ext cx="4164821" cy="1714503"/>
      </dsp:txXfrm>
    </dsp:sp>
    <dsp:sp modelId="{854DA1A5-53BF-4430-96D0-24C37C06D71B}">
      <dsp:nvSpPr>
        <dsp:cNvPr id="0" name=""/>
        <dsp:cNvSpPr/>
      </dsp:nvSpPr>
      <dsp:spPr>
        <a:xfrm rot="10800000">
          <a:off x="0" y="2286004"/>
          <a:ext cx="4164821" cy="2286004"/>
        </a:xfrm>
        <a:prstGeom prst="round1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Екскурсії в архіви міста, знайомство із структурою, діяльністю відділів</a:t>
          </a:r>
          <a:endParaRPr lang="ru-RU" sz="2400" kern="1200" dirty="0"/>
        </a:p>
      </dsp:txBody>
      <dsp:txXfrm rot="10800000">
        <a:off x="0" y="2857505"/>
        <a:ext cx="4164821" cy="1714503"/>
      </dsp:txXfrm>
    </dsp:sp>
    <dsp:sp modelId="{713DFBDB-B7B7-43C4-96C7-E01C58A409F1}">
      <dsp:nvSpPr>
        <dsp:cNvPr id="0" name=""/>
        <dsp:cNvSpPr/>
      </dsp:nvSpPr>
      <dsp:spPr>
        <a:xfrm rot="5400000">
          <a:off x="5104229" y="1346595"/>
          <a:ext cx="2286004" cy="4164821"/>
        </a:xfrm>
        <a:prstGeom prst="round1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smtClean="0"/>
            <a:t>Знайомство з використанням архівних матеріалів</a:t>
          </a:r>
          <a:endParaRPr lang="ru-RU" sz="2400" kern="1200" dirty="0"/>
        </a:p>
      </dsp:txBody>
      <dsp:txXfrm rot="-5400000">
        <a:off x="4164821" y="2857504"/>
        <a:ext cx="4164821" cy="1714503"/>
      </dsp:txXfrm>
    </dsp:sp>
    <dsp:sp modelId="{C536045F-3515-4A24-ADCD-25E31286209B}">
      <dsp:nvSpPr>
        <dsp:cNvPr id="0" name=""/>
        <dsp:cNvSpPr/>
      </dsp:nvSpPr>
      <dsp:spPr>
        <a:xfrm>
          <a:off x="1778703" y="1703078"/>
          <a:ext cx="4772235" cy="1165850"/>
        </a:xfrm>
        <a:prstGeom prst="roundRect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Зміст архівної практики</a:t>
          </a:r>
          <a:endParaRPr lang="ru-RU" sz="2400" kern="1200" dirty="0"/>
        </a:p>
      </dsp:txBody>
      <dsp:txXfrm>
        <a:off x="1835615" y="1759990"/>
        <a:ext cx="4658411" cy="105202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AC584-3611-4341-9A5A-5AFFB4795207}">
      <dsp:nvSpPr>
        <dsp:cNvPr id="0" name=""/>
        <dsp:cNvSpPr/>
      </dsp:nvSpPr>
      <dsp:spPr>
        <a:xfrm>
          <a:off x="0" y="225"/>
          <a:ext cx="5715039" cy="5821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Зміст практики</a:t>
          </a:r>
          <a:endParaRPr lang="ru-RU" sz="2400" kern="1200" dirty="0"/>
        </a:p>
      </dsp:txBody>
      <dsp:txXfrm>
        <a:off x="28418" y="28643"/>
        <a:ext cx="5658203" cy="525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5E9F0-D964-4A1C-BF0F-442E4C796672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DA62C-EF32-4C03-B8EB-062D144019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48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DA62C-EF32-4C03-B8EB-062D1440195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84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C6242-4B4C-4A8A-B761-684DE6665D6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59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rmAutofit/>
          </a:bodyPr>
          <a:lstStyle/>
          <a:p>
            <a:endParaRPr lang="en-US" sz="12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C6242-4B4C-4A8A-B761-684DE6665D6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59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7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9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31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05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3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9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5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51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2D1B-ECAC-43BC-8896-D869663C824C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44B4-773B-4C49-85AA-C657A60830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8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12D1B-ECAC-43BC-8896-D869663C824C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544B4-773B-4C49-85AA-C657A60830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4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8926" y="0"/>
            <a:ext cx="322422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25000"/>
                </a:srgbClr>
              </a:gs>
              <a:gs pos="35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793" cy="685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nut 2"/>
          <p:cNvSpPr>
            <a:spLocks noChangeAspect="1"/>
          </p:cNvSpPr>
          <p:nvPr/>
        </p:nvSpPr>
        <p:spPr>
          <a:xfrm>
            <a:off x="2000232" y="500042"/>
            <a:ext cx="4929222" cy="4786346"/>
          </a:xfrm>
          <a:prstGeom prst="donut">
            <a:avLst>
              <a:gd name="adj" fmla="val 6652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1429" y="1859643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Lucida Bright" pitchFamily="18" charset="0"/>
                <a:cs typeface="Consolas" pitchFamily="49" charset="0"/>
              </a:rPr>
              <a:t>3</a:t>
            </a:r>
            <a:endParaRPr lang="en-US" sz="9600" dirty="0">
              <a:solidFill>
                <a:schemeClr val="bg1"/>
              </a:solidFill>
              <a:latin typeface="Lucida Bright" pitchFamily="18" charset="0"/>
              <a:cs typeface="Consolas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1429" y="1859643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Lucida Bright" pitchFamily="18" charset="0"/>
                <a:cs typeface="Consolas" pitchFamily="49" charset="0"/>
              </a:rPr>
              <a:t>2</a:t>
            </a:r>
            <a:endParaRPr lang="en-US" sz="9600" dirty="0">
              <a:solidFill>
                <a:schemeClr val="bg1"/>
              </a:solidFill>
              <a:latin typeface="Lucida Bright" pitchFamily="18" charset="0"/>
              <a:cs typeface="Consolas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1429" y="1859643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Lucida Bright" pitchFamily="18" charset="0"/>
                <a:cs typeface="Consolas" pitchFamily="49" charset="0"/>
              </a:rPr>
              <a:t>1</a:t>
            </a:r>
            <a:endParaRPr lang="en-US" sz="9600" dirty="0">
              <a:solidFill>
                <a:schemeClr val="bg1"/>
              </a:solidFill>
              <a:latin typeface="Lucida Bright" pitchFamily="18" charset="0"/>
              <a:cs typeface="Consolas" pitchFamily="49" charset="0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/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928662" y="857232"/>
            <a:ext cx="7286676" cy="4781568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</a:rPr>
              <a:t>Навчальні та виробничі практики студентів історичного факультету Уманського державного педагогічного університету імені Павла Тичини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50010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3" grpId="1" animBg="1"/>
      <p:bldP spid="3" grpId="2" animBg="1"/>
      <p:bldP spid="7" grpId="0"/>
      <p:bldP spid="7" grpId="1"/>
      <p:bldP spid="8" grpId="1"/>
      <p:bldP spid="9" grpId="1"/>
      <p:bldP spid="1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1868478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P71000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0"/>
            <a:ext cx="4357686" cy="3268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816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3245" y="0"/>
            <a:ext cx="4730755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70500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286124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70600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3286124"/>
            <a:ext cx="4500594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Наукові керівники археологічних досліджень</a:t>
            </a:r>
            <a:endParaRPr lang="ru-RU" sz="2800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214282" y="1214422"/>
          <a:ext cx="8572560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32000">
              <a:schemeClr val="accent1">
                <a:lumMod val="5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2691865550_e969fdcb0c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Straight Connector 23"/>
          <p:cNvCxnSpPr/>
          <p:nvPr/>
        </p:nvCxnSpPr>
        <p:spPr>
          <a:xfrm rot="5400000">
            <a:off x="1072356" y="3428206"/>
            <a:ext cx="6858000" cy="158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5790406" y="3429000"/>
            <a:ext cx="6858000" cy="158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0" y="285728"/>
            <a:ext cx="46434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Практичні навики студентів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071546"/>
            <a:ext cx="43577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sz="2800" dirty="0" err="1" smtClean="0">
                <a:solidFill>
                  <a:schemeClr val="bg1"/>
                </a:solidFill>
              </a:rPr>
              <a:t>-знаходження</a:t>
            </a:r>
            <a:r>
              <a:rPr lang="uk-UA" sz="2800" dirty="0" smtClean="0">
                <a:solidFill>
                  <a:schemeClr val="bg1"/>
                </a:solidFill>
              </a:rPr>
              <a:t>,</a:t>
            </a:r>
          </a:p>
          <a:p>
            <a:pPr>
              <a:buNone/>
            </a:pPr>
            <a:r>
              <a:rPr lang="uk-UA" sz="2800" dirty="0" err="1" smtClean="0">
                <a:solidFill>
                  <a:schemeClr val="bg1"/>
                </a:solidFill>
              </a:rPr>
              <a:t>-обстеження</a:t>
            </a:r>
            <a:r>
              <a:rPr lang="uk-UA" sz="2800" dirty="0" smtClean="0">
                <a:solidFill>
                  <a:schemeClr val="bg1"/>
                </a:solidFill>
              </a:rPr>
              <a:t>,</a:t>
            </a:r>
          </a:p>
          <a:p>
            <a:pPr>
              <a:buNone/>
            </a:pPr>
            <a:r>
              <a:rPr lang="uk-UA" sz="2800" dirty="0" err="1" smtClean="0">
                <a:solidFill>
                  <a:schemeClr val="bg1"/>
                </a:solidFill>
              </a:rPr>
              <a:t>-вимірювання</a:t>
            </a:r>
            <a:r>
              <a:rPr lang="uk-UA" sz="2800" dirty="0" smtClean="0">
                <a:solidFill>
                  <a:schemeClr val="bg1"/>
                </a:solidFill>
              </a:rPr>
              <a:t>,</a:t>
            </a:r>
          </a:p>
          <a:p>
            <a:pPr>
              <a:buNone/>
            </a:pPr>
            <a:r>
              <a:rPr lang="uk-UA" sz="2800" dirty="0" err="1" smtClean="0">
                <a:solidFill>
                  <a:schemeClr val="bg1"/>
                </a:solidFill>
              </a:rPr>
              <a:t>-орієнтація</a:t>
            </a:r>
            <a:r>
              <a:rPr lang="uk-UA" sz="2800" dirty="0" smtClean="0">
                <a:solidFill>
                  <a:schemeClr val="bg1"/>
                </a:solidFill>
              </a:rPr>
              <a:t> об’єктів,</a:t>
            </a:r>
          </a:p>
          <a:p>
            <a:pPr>
              <a:buNone/>
            </a:pPr>
            <a:r>
              <a:rPr lang="uk-UA" sz="2800" dirty="0" err="1" smtClean="0">
                <a:solidFill>
                  <a:schemeClr val="bg1"/>
                </a:solidFill>
              </a:rPr>
              <a:t>-фіксація</a:t>
            </a:r>
            <a:r>
              <a:rPr lang="uk-UA" sz="2800" dirty="0" smtClean="0">
                <a:solidFill>
                  <a:schemeClr val="bg1"/>
                </a:solidFill>
              </a:rPr>
              <a:t>,</a:t>
            </a:r>
          </a:p>
          <a:p>
            <a:pPr>
              <a:buNone/>
            </a:pPr>
            <a:r>
              <a:rPr lang="uk-UA" sz="2800" dirty="0" err="1" smtClean="0">
                <a:solidFill>
                  <a:schemeClr val="bg1"/>
                </a:solidFill>
              </a:rPr>
              <a:t>-документація</a:t>
            </a:r>
            <a:r>
              <a:rPr lang="uk-UA" sz="2800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r>
              <a:rPr lang="uk-UA" sz="2800" dirty="0" smtClean="0">
                <a:solidFill>
                  <a:schemeClr val="bg1"/>
                </a:solidFill>
              </a:rPr>
              <a:t>археологічних</a:t>
            </a:r>
          </a:p>
          <a:p>
            <a:pPr>
              <a:buNone/>
            </a:pPr>
            <a:r>
              <a:rPr lang="uk-UA" sz="2800" dirty="0" smtClean="0">
                <a:solidFill>
                  <a:schemeClr val="bg1"/>
                </a:solidFill>
              </a:rPr>
              <a:t> пам’яток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5072074"/>
            <a:ext cx="42148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Організацію та керівництво практикою здійснює кафедра всесвітньої історії та правознавства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8876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4079771" y="24384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uk-UA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 descr="2691865550_e969fdcb0c_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43438" y="0"/>
            <a:ext cx="4500562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Straight Connector 23"/>
          <p:cNvCxnSpPr/>
          <p:nvPr/>
        </p:nvCxnSpPr>
        <p:spPr>
          <a:xfrm rot="5400000">
            <a:off x="1215232" y="3428206"/>
            <a:ext cx="6858000" cy="158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5790406" y="3429000"/>
            <a:ext cx="6858000" cy="158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42844" y="214290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 smtClean="0"/>
              <a:t>Комплексна навчальна польова практика </a:t>
            </a:r>
            <a:r>
              <a:rPr lang="uk-UA" dirty="0" smtClean="0"/>
              <a:t>(із геології з основами геохімії та картографії з основами топографії)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4071942"/>
            <a:ext cx="4286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Організацію та керівництво </a:t>
            </a:r>
            <a:r>
              <a:rPr lang="uk-UA" dirty="0" smtClean="0"/>
              <a:t>практикою здійснює кафедра географії та методики її навчання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5286388"/>
            <a:ext cx="4500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b="1" dirty="0" smtClean="0"/>
              <a:t>База практики </a:t>
            </a:r>
            <a:r>
              <a:rPr lang="uk-UA" dirty="0" smtClean="0"/>
              <a:t>с.</a:t>
            </a:r>
            <a:r>
              <a:rPr lang="ru-RU" dirty="0" smtClean="0"/>
              <a:t> </a:t>
            </a:r>
            <a:r>
              <a:rPr lang="uk-UA" dirty="0" err="1" smtClean="0"/>
              <a:t>Колочава</a:t>
            </a:r>
            <a:r>
              <a:rPr lang="uk-UA" dirty="0" smtClean="0"/>
              <a:t>, </a:t>
            </a:r>
            <a:r>
              <a:rPr lang="uk-UA" dirty="0" err="1" smtClean="0"/>
              <a:t>Міжгрський</a:t>
            </a:r>
            <a:r>
              <a:rPr lang="uk-UA" dirty="0" smtClean="0"/>
              <a:t> р-н, Закарпатська обл.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1428736"/>
            <a:ext cx="43577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i="1" dirty="0" smtClean="0"/>
              <a:t> </a:t>
            </a:r>
            <a:r>
              <a:rPr lang="uk-UA" b="1" dirty="0" smtClean="0"/>
              <a:t>Мета практики: </a:t>
            </a:r>
            <a:r>
              <a:rPr lang="uk-UA" dirty="0" smtClean="0"/>
              <a:t>закріплення знань з курсів «Геологія з основами геохімії», «Картографія з основами топографії», ознайомлення з геологічними процесами і результатами їх діяльності, набуття практичних навиків проведення польових робіт,  методів польових топографічних досліджень і навичок їх застосування.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1128876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Польовий етап практики</a:t>
            </a:r>
            <a:endParaRPr lang="ru-RU" dirty="0"/>
          </a:p>
        </p:txBody>
      </p:sp>
      <p:pic>
        <p:nvPicPr>
          <p:cNvPr id="4" name="Рисунок 3" descr="PIC_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571480"/>
            <a:ext cx="4143404" cy="3786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19062008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2857496"/>
            <a:ext cx="4740413" cy="355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rgbClr val="DDEBCF">
                <a:alpha val="37000"/>
              </a:srgbClr>
            </a:gs>
            <a:gs pos="50000">
              <a:srgbClr val="9CB86E"/>
            </a:gs>
            <a:gs pos="100000">
              <a:srgbClr val="156B13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00420" cy="1939916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Сходження на гору </a:t>
            </a:r>
            <a:r>
              <a:rPr lang="uk-UA" sz="2800" dirty="0" err="1" smtClean="0"/>
              <a:t>Стримба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ru-RU" sz="2800" dirty="0" err="1" smtClean="0"/>
              <a:t>Висота</a:t>
            </a:r>
            <a:r>
              <a:rPr lang="ru-RU" sz="2800" dirty="0" smtClean="0"/>
              <a:t> </a:t>
            </a:r>
            <a:r>
              <a:rPr lang="ru-RU" sz="2800" dirty="0" err="1" smtClean="0"/>
              <a:t>Стримби</a:t>
            </a:r>
            <a:r>
              <a:rPr lang="ru-RU" sz="2800" dirty="0" smtClean="0"/>
              <a:t> — 1719 м</a:t>
            </a:r>
            <a:endParaRPr lang="ru-RU" sz="2800" dirty="0"/>
          </a:p>
        </p:txBody>
      </p:sp>
      <p:pic>
        <p:nvPicPr>
          <p:cNvPr id="7" name="Рисунок 6" descr="220620082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2000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220620082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643182"/>
            <a:ext cx="4572000" cy="421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6000" t="23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74638"/>
            <a:ext cx="5500694" cy="1082660"/>
          </a:xfrm>
        </p:spPr>
        <p:txBody>
          <a:bodyPr>
            <a:normAutofit fontScale="90000"/>
          </a:bodyPr>
          <a:lstStyle/>
          <a:p>
            <a:r>
              <a:rPr lang="uk-UA" sz="2800" dirty="0" smtClean="0"/>
              <a:t>Студенти досліджують історію краю:</a:t>
            </a:r>
            <a:r>
              <a:rPr lang="uk-UA" sz="2800" dirty="0" err="1" smtClean="0"/>
              <a:t>с.Колочава</a:t>
            </a:r>
            <a:r>
              <a:rPr lang="uk-UA" sz="2800" dirty="0" smtClean="0"/>
              <a:t>,</a:t>
            </a:r>
            <a:r>
              <a:rPr lang="uk-UA" sz="2800" dirty="0" err="1" smtClean="0"/>
              <a:t>о.Синевир</a:t>
            </a:r>
            <a:r>
              <a:rPr lang="uk-UA" sz="2800" dirty="0" smtClean="0"/>
              <a:t>,</a:t>
            </a:r>
            <a:r>
              <a:rPr lang="uk-UA" sz="2800" dirty="0" err="1" smtClean="0"/>
              <a:t>м.Ужгород</a:t>
            </a:r>
            <a:endParaRPr lang="ru-RU" sz="2800" dirty="0"/>
          </a:p>
        </p:txBody>
      </p:sp>
      <p:pic>
        <p:nvPicPr>
          <p:cNvPr id="4" name="Рисунок 3" descr="PIC_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2852"/>
            <a:ext cx="328614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IC_00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857496"/>
            <a:ext cx="3400103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IC_01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1500174"/>
            <a:ext cx="321471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657600" cy="6858000"/>
          </a:xfrm>
          <a:prstGeom prst="rect">
            <a:avLst/>
          </a:prstGeom>
          <a:blipFill dpi="0" rotWithShape="1">
            <a:blip r:embed="rId4" cstate="print">
              <a:alphaModFix amt="80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85728"/>
            <a:ext cx="3657600" cy="657227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0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2000232" y="6215082"/>
            <a:ext cx="1828800" cy="405924"/>
          </a:xfrm>
          <a:custGeom>
            <a:avLst/>
            <a:gdLst/>
            <a:ahLst/>
            <a:cxnLst/>
            <a:rect l="l" t="t" r="r" b="b"/>
            <a:pathLst>
              <a:path w="2038350" h="542924">
                <a:moveTo>
                  <a:pt x="1018646" y="450849"/>
                </a:moveTo>
                <a:lnTo>
                  <a:pt x="1022350" y="450849"/>
                </a:lnTo>
                <a:lnTo>
                  <a:pt x="1027113" y="450849"/>
                </a:lnTo>
                <a:lnTo>
                  <a:pt x="1031346" y="450849"/>
                </a:lnTo>
                <a:lnTo>
                  <a:pt x="1036109" y="452419"/>
                </a:lnTo>
                <a:lnTo>
                  <a:pt x="1040871" y="453465"/>
                </a:lnTo>
                <a:lnTo>
                  <a:pt x="1045634" y="456081"/>
                </a:lnTo>
                <a:lnTo>
                  <a:pt x="1048809" y="458173"/>
                </a:lnTo>
                <a:lnTo>
                  <a:pt x="1053042" y="460266"/>
                </a:lnTo>
                <a:lnTo>
                  <a:pt x="1056217" y="462882"/>
                </a:lnTo>
                <a:lnTo>
                  <a:pt x="1059921" y="467067"/>
                </a:lnTo>
                <a:lnTo>
                  <a:pt x="1062567" y="470206"/>
                </a:lnTo>
                <a:lnTo>
                  <a:pt x="1065213" y="474391"/>
                </a:lnTo>
                <a:lnTo>
                  <a:pt x="1067330" y="478053"/>
                </a:lnTo>
                <a:lnTo>
                  <a:pt x="1069446" y="482238"/>
                </a:lnTo>
                <a:lnTo>
                  <a:pt x="1069976" y="486424"/>
                </a:lnTo>
                <a:lnTo>
                  <a:pt x="1070505" y="490086"/>
                </a:lnTo>
                <a:lnTo>
                  <a:pt x="1070505" y="494794"/>
                </a:lnTo>
                <a:lnTo>
                  <a:pt x="1071563" y="499503"/>
                </a:lnTo>
                <a:lnTo>
                  <a:pt x="1070505" y="503688"/>
                </a:lnTo>
                <a:lnTo>
                  <a:pt x="1069976" y="508919"/>
                </a:lnTo>
                <a:lnTo>
                  <a:pt x="1068388" y="513105"/>
                </a:lnTo>
                <a:lnTo>
                  <a:pt x="1067330" y="518336"/>
                </a:lnTo>
                <a:lnTo>
                  <a:pt x="1063626" y="521998"/>
                </a:lnTo>
                <a:lnTo>
                  <a:pt x="1060980" y="525660"/>
                </a:lnTo>
                <a:lnTo>
                  <a:pt x="1058334" y="528276"/>
                </a:lnTo>
                <a:lnTo>
                  <a:pt x="1055688" y="531938"/>
                </a:lnTo>
                <a:lnTo>
                  <a:pt x="1051455" y="534554"/>
                </a:lnTo>
                <a:lnTo>
                  <a:pt x="1047751" y="537170"/>
                </a:lnTo>
                <a:lnTo>
                  <a:pt x="1043517" y="539262"/>
                </a:lnTo>
                <a:lnTo>
                  <a:pt x="1040342" y="541355"/>
                </a:lnTo>
                <a:lnTo>
                  <a:pt x="1035580" y="541878"/>
                </a:lnTo>
                <a:lnTo>
                  <a:pt x="1030817" y="542924"/>
                </a:lnTo>
                <a:lnTo>
                  <a:pt x="1026584" y="542924"/>
                </a:lnTo>
                <a:lnTo>
                  <a:pt x="1022350" y="542924"/>
                </a:lnTo>
                <a:lnTo>
                  <a:pt x="1017588" y="542401"/>
                </a:lnTo>
                <a:lnTo>
                  <a:pt x="1013354" y="541878"/>
                </a:lnTo>
                <a:lnTo>
                  <a:pt x="1009121" y="540308"/>
                </a:lnTo>
                <a:lnTo>
                  <a:pt x="1004888" y="539262"/>
                </a:lnTo>
                <a:lnTo>
                  <a:pt x="1000125" y="535600"/>
                </a:lnTo>
                <a:lnTo>
                  <a:pt x="996421" y="532984"/>
                </a:lnTo>
                <a:lnTo>
                  <a:pt x="992717" y="530369"/>
                </a:lnTo>
                <a:lnTo>
                  <a:pt x="990071" y="527753"/>
                </a:lnTo>
                <a:lnTo>
                  <a:pt x="986896" y="523568"/>
                </a:lnTo>
                <a:lnTo>
                  <a:pt x="984779" y="519905"/>
                </a:lnTo>
                <a:lnTo>
                  <a:pt x="982663" y="515720"/>
                </a:lnTo>
                <a:lnTo>
                  <a:pt x="981075" y="512581"/>
                </a:lnTo>
                <a:lnTo>
                  <a:pt x="979488" y="507873"/>
                </a:lnTo>
                <a:lnTo>
                  <a:pt x="978429" y="503165"/>
                </a:lnTo>
                <a:lnTo>
                  <a:pt x="977900" y="498979"/>
                </a:lnTo>
                <a:lnTo>
                  <a:pt x="978429" y="494794"/>
                </a:lnTo>
                <a:lnTo>
                  <a:pt x="978429" y="490086"/>
                </a:lnTo>
                <a:lnTo>
                  <a:pt x="980017" y="485901"/>
                </a:lnTo>
                <a:lnTo>
                  <a:pt x="981075" y="481715"/>
                </a:lnTo>
                <a:lnTo>
                  <a:pt x="984250" y="477530"/>
                </a:lnTo>
                <a:lnTo>
                  <a:pt x="985838" y="472822"/>
                </a:lnTo>
                <a:lnTo>
                  <a:pt x="987954" y="469160"/>
                </a:lnTo>
                <a:lnTo>
                  <a:pt x="990600" y="465498"/>
                </a:lnTo>
                <a:lnTo>
                  <a:pt x="994834" y="462359"/>
                </a:lnTo>
                <a:lnTo>
                  <a:pt x="997479" y="458697"/>
                </a:lnTo>
                <a:lnTo>
                  <a:pt x="1001713" y="457127"/>
                </a:lnTo>
                <a:lnTo>
                  <a:pt x="1005417" y="455034"/>
                </a:lnTo>
                <a:lnTo>
                  <a:pt x="1010179" y="453465"/>
                </a:lnTo>
                <a:lnTo>
                  <a:pt x="1014413" y="451372"/>
                </a:lnTo>
                <a:close/>
                <a:moveTo>
                  <a:pt x="1640339" y="334074"/>
                </a:moveTo>
                <a:lnTo>
                  <a:pt x="1636634" y="335131"/>
                </a:lnTo>
                <a:lnTo>
                  <a:pt x="1631870" y="335131"/>
                </a:lnTo>
                <a:lnTo>
                  <a:pt x="1628165" y="335131"/>
                </a:lnTo>
                <a:lnTo>
                  <a:pt x="1623930" y="335660"/>
                </a:lnTo>
                <a:lnTo>
                  <a:pt x="1619696" y="336188"/>
                </a:lnTo>
                <a:lnTo>
                  <a:pt x="1615461" y="336188"/>
                </a:lnTo>
                <a:lnTo>
                  <a:pt x="1611227" y="336716"/>
                </a:lnTo>
                <a:lnTo>
                  <a:pt x="1606992" y="337773"/>
                </a:lnTo>
                <a:lnTo>
                  <a:pt x="1603287" y="338301"/>
                </a:lnTo>
                <a:lnTo>
                  <a:pt x="1598523" y="338301"/>
                </a:lnTo>
                <a:lnTo>
                  <a:pt x="1594288" y="339358"/>
                </a:lnTo>
                <a:lnTo>
                  <a:pt x="1589524" y="340415"/>
                </a:lnTo>
                <a:lnTo>
                  <a:pt x="1585290" y="341472"/>
                </a:lnTo>
                <a:lnTo>
                  <a:pt x="1580526" y="342528"/>
                </a:lnTo>
                <a:lnTo>
                  <a:pt x="1576821" y="343585"/>
                </a:lnTo>
                <a:lnTo>
                  <a:pt x="1572586" y="344113"/>
                </a:lnTo>
                <a:lnTo>
                  <a:pt x="1568351" y="345698"/>
                </a:lnTo>
                <a:lnTo>
                  <a:pt x="1563587" y="346227"/>
                </a:lnTo>
                <a:lnTo>
                  <a:pt x="1558824" y="347812"/>
                </a:lnTo>
                <a:lnTo>
                  <a:pt x="1554060" y="348340"/>
                </a:lnTo>
                <a:lnTo>
                  <a:pt x="1550354" y="349925"/>
                </a:lnTo>
                <a:lnTo>
                  <a:pt x="1546120" y="350454"/>
                </a:lnTo>
                <a:lnTo>
                  <a:pt x="1541885" y="351510"/>
                </a:lnTo>
                <a:lnTo>
                  <a:pt x="1538180" y="352567"/>
                </a:lnTo>
                <a:lnTo>
                  <a:pt x="1533945" y="353624"/>
                </a:lnTo>
                <a:lnTo>
                  <a:pt x="1529711" y="354680"/>
                </a:lnTo>
                <a:lnTo>
                  <a:pt x="1526005" y="355737"/>
                </a:lnTo>
                <a:lnTo>
                  <a:pt x="1521771" y="357322"/>
                </a:lnTo>
                <a:lnTo>
                  <a:pt x="1517536" y="358379"/>
                </a:lnTo>
                <a:lnTo>
                  <a:pt x="1510126" y="361021"/>
                </a:lnTo>
                <a:lnTo>
                  <a:pt x="1504303" y="363662"/>
                </a:lnTo>
                <a:lnTo>
                  <a:pt x="1496893" y="365776"/>
                </a:lnTo>
                <a:lnTo>
                  <a:pt x="1490541" y="367889"/>
                </a:lnTo>
                <a:lnTo>
                  <a:pt x="1484718" y="370003"/>
                </a:lnTo>
                <a:lnTo>
                  <a:pt x="1480484" y="372645"/>
                </a:lnTo>
                <a:lnTo>
                  <a:pt x="1475190" y="374758"/>
                </a:lnTo>
                <a:lnTo>
                  <a:pt x="1471485" y="376871"/>
                </a:lnTo>
                <a:lnTo>
                  <a:pt x="1468309" y="378985"/>
                </a:lnTo>
                <a:lnTo>
                  <a:pt x="1466192" y="381627"/>
                </a:lnTo>
                <a:lnTo>
                  <a:pt x="1472544" y="379513"/>
                </a:lnTo>
                <a:lnTo>
                  <a:pt x="1478366" y="377400"/>
                </a:lnTo>
                <a:lnTo>
                  <a:pt x="1485248" y="375286"/>
                </a:lnTo>
                <a:lnTo>
                  <a:pt x="1492129" y="374758"/>
                </a:lnTo>
                <a:lnTo>
                  <a:pt x="1497951" y="372645"/>
                </a:lnTo>
                <a:lnTo>
                  <a:pt x="1505362" y="372116"/>
                </a:lnTo>
                <a:lnTo>
                  <a:pt x="1511714" y="371588"/>
                </a:lnTo>
                <a:lnTo>
                  <a:pt x="1519124" y="371588"/>
                </a:lnTo>
                <a:lnTo>
                  <a:pt x="1524947" y="370003"/>
                </a:lnTo>
                <a:lnTo>
                  <a:pt x="1531828" y="369474"/>
                </a:lnTo>
                <a:lnTo>
                  <a:pt x="1538709" y="369474"/>
                </a:lnTo>
                <a:lnTo>
                  <a:pt x="1545590" y="369474"/>
                </a:lnTo>
                <a:lnTo>
                  <a:pt x="1551413" y="369474"/>
                </a:lnTo>
                <a:lnTo>
                  <a:pt x="1558294" y="369474"/>
                </a:lnTo>
                <a:lnTo>
                  <a:pt x="1565175" y="369474"/>
                </a:lnTo>
                <a:lnTo>
                  <a:pt x="1572057" y="370003"/>
                </a:lnTo>
                <a:lnTo>
                  <a:pt x="1577350" y="370003"/>
                </a:lnTo>
                <a:lnTo>
                  <a:pt x="1583172" y="370003"/>
                </a:lnTo>
                <a:lnTo>
                  <a:pt x="1589524" y="370531"/>
                </a:lnTo>
                <a:lnTo>
                  <a:pt x="1595347" y="371588"/>
                </a:lnTo>
                <a:lnTo>
                  <a:pt x="1601169" y="371588"/>
                </a:lnTo>
                <a:lnTo>
                  <a:pt x="1606992" y="372116"/>
                </a:lnTo>
                <a:lnTo>
                  <a:pt x="1612285" y="372645"/>
                </a:lnTo>
                <a:lnTo>
                  <a:pt x="1618108" y="373173"/>
                </a:lnTo>
                <a:lnTo>
                  <a:pt x="1622872" y="373173"/>
                </a:lnTo>
                <a:lnTo>
                  <a:pt x="1627636" y="374758"/>
                </a:lnTo>
                <a:lnTo>
                  <a:pt x="1631870" y="374758"/>
                </a:lnTo>
                <a:lnTo>
                  <a:pt x="1637693" y="375815"/>
                </a:lnTo>
                <a:lnTo>
                  <a:pt x="1641398" y="376871"/>
                </a:lnTo>
                <a:lnTo>
                  <a:pt x="1645633" y="377400"/>
                </a:lnTo>
                <a:lnTo>
                  <a:pt x="1649867" y="377928"/>
                </a:lnTo>
                <a:lnTo>
                  <a:pt x="1653407" y="379442"/>
                </a:lnTo>
                <a:lnTo>
                  <a:pt x="1673417" y="384222"/>
                </a:lnTo>
                <a:lnTo>
                  <a:pt x="1673831" y="385536"/>
                </a:lnTo>
                <a:lnTo>
                  <a:pt x="1674216" y="384268"/>
                </a:lnTo>
                <a:lnTo>
                  <a:pt x="1675275" y="384268"/>
                </a:lnTo>
                <a:lnTo>
                  <a:pt x="1681627" y="384268"/>
                </a:lnTo>
                <a:lnTo>
                  <a:pt x="1684273" y="383740"/>
                </a:lnTo>
                <a:lnTo>
                  <a:pt x="1688508" y="383740"/>
                </a:lnTo>
                <a:lnTo>
                  <a:pt x="1691684" y="382683"/>
                </a:lnTo>
                <a:lnTo>
                  <a:pt x="1694860" y="382683"/>
                </a:lnTo>
                <a:lnTo>
                  <a:pt x="1698565" y="380042"/>
                </a:lnTo>
                <a:lnTo>
                  <a:pt x="1702800" y="375815"/>
                </a:lnTo>
                <a:lnTo>
                  <a:pt x="1705446" y="371588"/>
                </a:lnTo>
                <a:lnTo>
                  <a:pt x="1707034" y="365776"/>
                </a:lnTo>
                <a:lnTo>
                  <a:pt x="1706505" y="359436"/>
                </a:lnTo>
                <a:lnTo>
                  <a:pt x="1703858" y="353095"/>
                </a:lnTo>
                <a:lnTo>
                  <a:pt x="1700682" y="348869"/>
                </a:lnTo>
                <a:lnTo>
                  <a:pt x="1696977" y="346227"/>
                </a:lnTo>
                <a:lnTo>
                  <a:pt x="1693272" y="343057"/>
                </a:lnTo>
                <a:lnTo>
                  <a:pt x="1688508" y="340943"/>
                </a:lnTo>
                <a:lnTo>
                  <a:pt x="1682685" y="338301"/>
                </a:lnTo>
                <a:lnTo>
                  <a:pt x="1677392" y="336716"/>
                </a:lnTo>
                <a:lnTo>
                  <a:pt x="1671569" y="335131"/>
                </a:lnTo>
                <a:lnTo>
                  <a:pt x="1665218" y="335131"/>
                </a:lnTo>
                <a:lnTo>
                  <a:pt x="1658336" y="334074"/>
                </a:lnTo>
                <a:lnTo>
                  <a:pt x="1651985" y="334074"/>
                </a:lnTo>
                <a:lnTo>
                  <a:pt x="1647750" y="334074"/>
                </a:lnTo>
                <a:lnTo>
                  <a:pt x="1644574" y="334074"/>
                </a:lnTo>
                <a:close/>
                <a:moveTo>
                  <a:pt x="375708" y="326507"/>
                </a:moveTo>
                <a:lnTo>
                  <a:pt x="369358" y="327034"/>
                </a:lnTo>
                <a:lnTo>
                  <a:pt x="362479" y="327034"/>
                </a:lnTo>
                <a:lnTo>
                  <a:pt x="357187" y="329143"/>
                </a:lnTo>
                <a:lnTo>
                  <a:pt x="351896" y="330724"/>
                </a:lnTo>
                <a:lnTo>
                  <a:pt x="347662" y="333360"/>
                </a:lnTo>
                <a:lnTo>
                  <a:pt x="341841" y="335469"/>
                </a:lnTo>
                <a:lnTo>
                  <a:pt x="337608" y="338632"/>
                </a:lnTo>
                <a:lnTo>
                  <a:pt x="334433" y="341268"/>
                </a:lnTo>
                <a:lnTo>
                  <a:pt x="332316" y="345486"/>
                </a:lnTo>
                <a:lnTo>
                  <a:pt x="329141" y="351285"/>
                </a:lnTo>
                <a:lnTo>
                  <a:pt x="329141" y="358139"/>
                </a:lnTo>
                <a:lnTo>
                  <a:pt x="329671" y="363411"/>
                </a:lnTo>
                <a:lnTo>
                  <a:pt x="332846" y="368156"/>
                </a:lnTo>
                <a:lnTo>
                  <a:pt x="336550" y="372373"/>
                </a:lnTo>
                <a:lnTo>
                  <a:pt x="341312" y="375009"/>
                </a:lnTo>
                <a:lnTo>
                  <a:pt x="343958" y="375009"/>
                </a:lnTo>
                <a:lnTo>
                  <a:pt x="347662" y="375536"/>
                </a:lnTo>
                <a:lnTo>
                  <a:pt x="351366" y="375536"/>
                </a:lnTo>
                <a:lnTo>
                  <a:pt x="354541" y="376591"/>
                </a:lnTo>
                <a:lnTo>
                  <a:pt x="359833" y="375536"/>
                </a:lnTo>
                <a:lnTo>
                  <a:pt x="362015" y="375536"/>
                </a:lnTo>
                <a:lnTo>
                  <a:pt x="361950" y="375232"/>
                </a:lnTo>
                <a:lnTo>
                  <a:pt x="382937" y="371474"/>
                </a:lnTo>
                <a:lnTo>
                  <a:pt x="383336" y="371737"/>
                </a:lnTo>
                <a:lnTo>
                  <a:pt x="386291" y="370264"/>
                </a:lnTo>
                <a:lnTo>
                  <a:pt x="389996" y="369737"/>
                </a:lnTo>
                <a:lnTo>
                  <a:pt x="393700" y="369210"/>
                </a:lnTo>
                <a:lnTo>
                  <a:pt x="398462" y="368156"/>
                </a:lnTo>
                <a:lnTo>
                  <a:pt x="402696" y="367101"/>
                </a:lnTo>
                <a:lnTo>
                  <a:pt x="407458" y="367101"/>
                </a:lnTo>
                <a:lnTo>
                  <a:pt x="412221" y="365520"/>
                </a:lnTo>
                <a:lnTo>
                  <a:pt x="418042" y="365520"/>
                </a:lnTo>
                <a:lnTo>
                  <a:pt x="422804" y="364992"/>
                </a:lnTo>
                <a:lnTo>
                  <a:pt x="428625" y="364465"/>
                </a:lnTo>
                <a:lnTo>
                  <a:pt x="433917" y="363411"/>
                </a:lnTo>
                <a:lnTo>
                  <a:pt x="439737" y="363411"/>
                </a:lnTo>
                <a:lnTo>
                  <a:pt x="446087" y="362884"/>
                </a:lnTo>
                <a:lnTo>
                  <a:pt x="451908" y="362356"/>
                </a:lnTo>
                <a:lnTo>
                  <a:pt x="458258" y="362356"/>
                </a:lnTo>
                <a:lnTo>
                  <a:pt x="465137" y="362356"/>
                </a:lnTo>
                <a:lnTo>
                  <a:pt x="470958" y="361829"/>
                </a:lnTo>
                <a:lnTo>
                  <a:pt x="477308" y="361829"/>
                </a:lnTo>
                <a:lnTo>
                  <a:pt x="483129" y="361829"/>
                </a:lnTo>
                <a:lnTo>
                  <a:pt x="490008" y="361829"/>
                </a:lnTo>
                <a:lnTo>
                  <a:pt x="495829" y="361829"/>
                </a:lnTo>
                <a:lnTo>
                  <a:pt x="502708" y="361829"/>
                </a:lnTo>
                <a:lnTo>
                  <a:pt x="509587" y="362356"/>
                </a:lnTo>
                <a:lnTo>
                  <a:pt x="516996" y="363411"/>
                </a:lnTo>
                <a:lnTo>
                  <a:pt x="523346" y="363411"/>
                </a:lnTo>
                <a:lnTo>
                  <a:pt x="529696" y="364465"/>
                </a:lnTo>
                <a:lnTo>
                  <a:pt x="536575" y="364992"/>
                </a:lnTo>
                <a:lnTo>
                  <a:pt x="543454" y="367101"/>
                </a:lnTo>
                <a:lnTo>
                  <a:pt x="549275" y="367628"/>
                </a:lnTo>
                <a:lnTo>
                  <a:pt x="557212" y="369210"/>
                </a:lnTo>
                <a:lnTo>
                  <a:pt x="563033" y="371319"/>
                </a:lnTo>
                <a:lnTo>
                  <a:pt x="570442" y="372900"/>
                </a:lnTo>
                <a:lnTo>
                  <a:pt x="567267" y="371319"/>
                </a:lnTo>
                <a:lnTo>
                  <a:pt x="563562" y="369210"/>
                </a:lnTo>
                <a:lnTo>
                  <a:pt x="559858" y="367101"/>
                </a:lnTo>
                <a:lnTo>
                  <a:pt x="555625" y="364992"/>
                </a:lnTo>
                <a:lnTo>
                  <a:pt x="549275" y="362356"/>
                </a:lnTo>
                <a:lnTo>
                  <a:pt x="543983" y="360248"/>
                </a:lnTo>
                <a:lnTo>
                  <a:pt x="538162" y="357612"/>
                </a:lnTo>
                <a:lnTo>
                  <a:pt x="531812" y="355503"/>
                </a:lnTo>
                <a:lnTo>
                  <a:pt x="528108" y="353394"/>
                </a:lnTo>
                <a:lnTo>
                  <a:pt x="524404" y="352867"/>
                </a:lnTo>
                <a:lnTo>
                  <a:pt x="520171" y="350758"/>
                </a:lnTo>
                <a:lnTo>
                  <a:pt x="516996" y="350231"/>
                </a:lnTo>
                <a:lnTo>
                  <a:pt x="512762" y="348649"/>
                </a:lnTo>
                <a:lnTo>
                  <a:pt x="509058" y="348122"/>
                </a:lnTo>
                <a:lnTo>
                  <a:pt x="504825" y="347068"/>
                </a:lnTo>
                <a:lnTo>
                  <a:pt x="501650" y="346013"/>
                </a:lnTo>
                <a:lnTo>
                  <a:pt x="496887" y="343904"/>
                </a:lnTo>
                <a:lnTo>
                  <a:pt x="492654" y="343377"/>
                </a:lnTo>
                <a:lnTo>
                  <a:pt x="488421" y="342323"/>
                </a:lnTo>
                <a:lnTo>
                  <a:pt x="484717" y="341268"/>
                </a:lnTo>
                <a:lnTo>
                  <a:pt x="479954" y="340214"/>
                </a:lnTo>
                <a:lnTo>
                  <a:pt x="475721" y="339159"/>
                </a:lnTo>
                <a:lnTo>
                  <a:pt x="471487" y="338105"/>
                </a:lnTo>
                <a:lnTo>
                  <a:pt x="467783" y="338105"/>
                </a:lnTo>
                <a:lnTo>
                  <a:pt x="463021" y="336523"/>
                </a:lnTo>
                <a:lnTo>
                  <a:pt x="458258" y="335996"/>
                </a:lnTo>
                <a:lnTo>
                  <a:pt x="453496" y="334942"/>
                </a:lnTo>
                <a:lnTo>
                  <a:pt x="449262" y="333887"/>
                </a:lnTo>
                <a:lnTo>
                  <a:pt x="444500" y="332833"/>
                </a:lnTo>
                <a:lnTo>
                  <a:pt x="440796" y="331779"/>
                </a:lnTo>
                <a:lnTo>
                  <a:pt x="436033" y="330724"/>
                </a:lnTo>
                <a:lnTo>
                  <a:pt x="431800" y="330724"/>
                </a:lnTo>
                <a:lnTo>
                  <a:pt x="427037" y="330197"/>
                </a:lnTo>
                <a:lnTo>
                  <a:pt x="422804" y="329143"/>
                </a:lnTo>
                <a:lnTo>
                  <a:pt x="419100" y="328615"/>
                </a:lnTo>
                <a:lnTo>
                  <a:pt x="414866" y="328615"/>
                </a:lnTo>
                <a:lnTo>
                  <a:pt x="410633" y="328088"/>
                </a:lnTo>
                <a:lnTo>
                  <a:pt x="406929" y="327034"/>
                </a:lnTo>
                <a:lnTo>
                  <a:pt x="402696" y="327034"/>
                </a:lnTo>
                <a:lnTo>
                  <a:pt x="398462" y="327034"/>
                </a:lnTo>
                <a:lnTo>
                  <a:pt x="394758" y="326507"/>
                </a:lnTo>
                <a:lnTo>
                  <a:pt x="390525" y="326507"/>
                </a:lnTo>
                <a:lnTo>
                  <a:pt x="386291" y="326507"/>
                </a:lnTo>
                <a:lnTo>
                  <a:pt x="383116" y="326507"/>
                </a:lnTo>
                <a:close/>
                <a:moveTo>
                  <a:pt x="1984904" y="239712"/>
                </a:moveTo>
                <a:lnTo>
                  <a:pt x="1989667" y="239712"/>
                </a:lnTo>
                <a:lnTo>
                  <a:pt x="1994429" y="239712"/>
                </a:lnTo>
                <a:lnTo>
                  <a:pt x="1998662" y="239712"/>
                </a:lnTo>
                <a:lnTo>
                  <a:pt x="2003425" y="240777"/>
                </a:lnTo>
                <a:lnTo>
                  <a:pt x="2008187" y="242373"/>
                </a:lnTo>
                <a:lnTo>
                  <a:pt x="2012950" y="245034"/>
                </a:lnTo>
                <a:lnTo>
                  <a:pt x="2016125" y="247163"/>
                </a:lnTo>
                <a:lnTo>
                  <a:pt x="2020358" y="248759"/>
                </a:lnTo>
                <a:lnTo>
                  <a:pt x="2023533" y="251952"/>
                </a:lnTo>
                <a:lnTo>
                  <a:pt x="2027238" y="255678"/>
                </a:lnTo>
                <a:lnTo>
                  <a:pt x="2029354" y="259403"/>
                </a:lnTo>
                <a:lnTo>
                  <a:pt x="2032000" y="263128"/>
                </a:lnTo>
                <a:lnTo>
                  <a:pt x="2033588" y="267385"/>
                </a:lnTo>
                <a:lnTo>
                  <a:pt x="2035704" y="271643"/>
                </a:lnTo>
                <a:lnTo>
                  <a:pt x="2036763" y="275368"/>
                </a:lnTo>
                <a:lnTo>
                  <a:pt x="2037821" y="279625"/>
                </a:lnTo>
                <a:lnTo>
                  <a:pt x="2037821" y="284415"/>
                </a:lnTo>
                <a:lnTo>
                  <a:pt x="2038350" y="289205"/>
                </a:lnTo>
                <a:lnTo>
                  <a:pt x="2037821" y="293462"/>
                </a:lnTo>
                <a:lnTo>
                  <a:pt x="2037292" y="298784"/>
                </a:lnTo>
                <a:lnTo>
                  <a:pt x="2035704" y="302509"/>
                </a:lnTo>
                <a:lnTo>
                  <a:pt x="2034646" y="308363"/>
                </a:lnTo>
                <a:lnTo>
                  <a:pt x="2030942" y="311556"/>
                </a:lnTo>
                <a:lnTo>
                  <a:pt x="2028296" y="315813"/>
                </a:lnTo>
                <a:lnTo>
                  <a:pt x="2025121" y="318474"/>
                </a:lnTo>
                <a:lnTo>
                  <a:pt x="2022475" y="321667"/>
                </a:lnTo>
                <a:lnTo>
                  <a:pt x="2018242" y="324328"/>
                </a:lnTo>
                <a:lnTo>
                  <a:pt x="2014008" y="326989"/>
                </a:lnTo>
                <a:lnTo>
                  <a:pt x="2010304" y="329118"/>
                </a:lnTo>
                <a:lnTo>
                  <a:pt x="2006600" y="331247"/>
                </a:lnTo>
                <a:lnTo>
                  <a:pt x="2001837" y="331779"/>
                </a:lnTo>
                <a:lnTo>
                  <a:pt x="1998133" y="333375"/>
                </a:lnTo>
                <a:lnTo>
                  <a:pt x="1993371" y="333375"/>
                </a:lnTo>
                <a:lnTo>
                  <a:pt x="1989137" y="333375"/>
                </a:lnTo>
                <a:lnTo>
                  <a:pt x="1984375" y="332843"/>
                </a:lnTo>
                <a:lnTo>
                  <a:pt x="1979612" y="331779"/>
                </a:lnTo>
                <a:lnTo>
                  <a:pt x="1975379" y="330714"/>
                </a:lnTo>
                <a:lnTo>
                  <a:pt x="1971675" y="329118"/>
                </a:lnTo>
                <a:lnTo>
                  <a:pt x="1966912" y="325925"/>
                </a:lnTo>
                <a:lnTo>
                  <a:pt x="1962679" y="323264"/>
                </a:lnTo>
                <a:lnTo>
                  <a:pt x="1959504" y="320603"/>
                </a:lnTo>
                <a:lnTo>
                  <a:pt x="1956858" y="317942"/>
                </a:lnTo>
                <a:lnTo>
                  <a:pt x="1953154" y="313685"/>
                </a:lnTo>
                <a:lnTo>
                  <a:pt x="1951037" y="309427"/>
                </a:lnTo>
                <a:lnTo>
                  <a:pt x="1949450" y="305702"/>
                </a:lnTo>
                <a:lnTo>
                  <a:pt x="1947862" y="301977"/>
                </a:lnTo>
                <a:lnTo>
                  <a:pt x="1945745" y="297187"/>
                </a:lnTo>
                <a:lnTo>
                  <a:pt x="1945216" y="292398"/>
                </a:lnTo>
                <a:lnTo>
                  <a:pt x="1944687" y="288672"/>
                </a:lnTo>
                <a:lnTo>
                  <a:pt x="1945216" y="284415"/>
                </a:lnTo>
                <a:lnTo>
                  <a:pt x="1945216" y="279625"/>
                </a:lnTo>
                <a:lnTo>
                  <a:pt x="1946275" y="274836"/>
                </a:lnTo>
                <a:lnTo>
                  <a:pt x="1947862" y="270578"/>
                </a:lnTo>
                <a:lnTo>
                  <a:pt x="1949979" y="266853"/>
                </a:lnTo>
                <a:lnTo>
                  <a:pt x="1952095" y="262064"/>
                </a:lnTo>
                <a:lnTo>
                  <a:pt x="1954212" y="257806"/>
                </a:lnTo>
                <a:lnTo>
                  <a:pt x="1956858" y="254613"/>
                </a:lnTo>
                <a:lnTo>
                  <a:pt x="1960562" y="250888"/>
                </a:lnTo>
                <a:lnTo>
                  <a:pt x="1964266" y="247695"/>
                </a:lnTo>
                <a:lnTo>
                  <a:pt x="1967971" y="245566"/>
                </a:lnTo>
                <a:lnTo>
                  <a:pt x="1972204" y="243437"/>
                </a:lnTo>
                <a:lnTo>
                  <a:pt x="1976966" y="242373"/>
                </a:lnTo>
                <a:lnTo>
                  <a:pt x="1981200" y="240244"/>
                </a:lnTo>
                <a:close/>
                <a:moveTo>
                  <a:pt x="40977" y="209550"/>
                </a:moveTo>
                <a:lnTo>
                  <a:pt x="45767" y="209550"/>
                </a:lnTo>
                <a:lnTo>
                  <a:pt x="50557" y="209550"/>
                </a:lnTo>
                <a:lnTo>
                  <a:pt x="54282" y="209550"/>
                </a:lnTo>
                <a:lnTo>
                  <a:pt x="59071" y="211147"/>
                </a:lnTo>
                <a:lnTo>
                  <a:pt x="63861" y="212211"/>
                </a:lnTo>
                <a:lnTo>
                  <a:pt x="68651" y="214872"/>
                </a:lnTo>
                <a:lnTo>
                  <a:pt x="72376" y="217001"/>
                </a:lnTo>
                <a:lnTo>
                  <a:pt x="76101" y="219129"/>
                </a:lnTo>
                <a:lnTo>
                  <a:pt x="79826" y="221790"/>
                </a:lnTo>
                <a:lnTo>
                  <a:pt x="83019" y="226048"/>
                </a:lnTo>
                <a:lnTo>
                  <a:pt x="85148" y="229241"/>
                </a:lnTo>
                <a:lnTo>
                  <a:pt x="87809" y="233498"/>
                </a:lnTo>
                <a:lnTo>
                  <a:pt x="89938" y="237223"/>
                </a:lnTo>
                <a:lnTo>
                  <a:pt x="92066" y="241481"/>
                </a:lnTo>
                <a:lnTo>
                  <a:pt x="92599" y="245738"/>
                </a:lnTo>
                <a:lnTo>
                  <a:pt x="93663" y="249463"/>
                </a:lnTo>
                <a:lnTo>
                  <a:pt x="93663" y="254253"/>
                </a:lnTo>
                <a:lnTo>
                  <a:pt x="93663" y="259043"/>
                </a:lnTo>
                <a:lnTo>
                  <a:pt x="93131" y="263300"/>
                </a:lnTo>
                <a:lnTo>
                  <a:pt x="92599" y="268090"/>
                </a:lnTo>
                <a:lnTo>
                  <a:pt x="91002" y="272879"/>
                </a:lnTo>
                <a:lnTo>
                  <a:pt x="89938" y="277669"/>
                </a:lnTo>
                <a:lnTo>
                  <a:pt x="87277" y="280862"/>
                </a:lnTo>
                <a:lnTo>
                  <a:pt x="84616" y="285119"/>
                </a:lnTo>
                <a:lnTo>
                  <a:pt x="80891" y="288312"/>
                </a:lnTo>
                <a:lnTo>
                  <a:pt x="78230" y="292038"/>
                </a:lnTo>
                <a:lnTo>
                  <a:pt x="73972" y="294698"/>
                </a:lnTo>
                <a:lnTo>
                  <a:pt x="70779" y="297359"/>
                </a:lnTo>
                <a:lnTo>
                  <a:pt x="66522" y="299488"/>
                </a:lnTo>
                <a:lnTo>
                  <a:pt x="63329" y="301617"/>
                </a:lnTo>
                <a:lnTo>
                  <a:pt x="58539" y="302149"/>
                </a:lnTo>
                <a:lnTo>
                  <a:pt x="53750" y="303213"/>
                </a:lnTo>
                <a:lnTo>
                  <a:pt x="49492" y="303213"/>
                </a:lnTo>
                <a:lnTo>
                  <a:pt x="45767" y="303213"/>
                </a:lnTo>
                <a:lnTo>
                  <a:pt x="40977" y="302681"/>
                </a:lnTo>
                <a:lnTo>
                  <a:pt x="36188" y="302149"/>
                </a:lnTo>
                <a:lnTo>
                  <a:pt x="31931" y="300552"/>
                </a:lnTo>
                <a:lnTo>
                  <a:pt x="27673" y="299488"/>
                </a:lnTo>
                <a:lnTo>
                  <a:pt x="22884" y="295763"/>
                </a:lnTo>
                <a:lnTo>
                  <a:pt x="19158" y="293102"/>
                </a:lnTo>
                <a:lnTo>
                  <a:pt x="14901" y="290441"/>
                </a:lnTo>
                <a:lnTo>
                  <a:pt x="12240" y="287780"/>
                </a:lnTo>
                <a:lnTo>
                  <a:pt x="9047" y="283523"/>
                </a:lnTo>
                <a:lnTo>
                  <a:pt x="6918" y="279797"/>
                </a:lnTo>
                <a:lnTo>
                  <a:pt x="4790" y="275540"/>
                </a:lnTo>
                <a:lnTo>
                  <a:pt x="3193" y="272347"/>
                </a:lnTo>
                <a:lnTo>
                  <a:pt x="1596" y="267557"/>
                </a:lnTo>
                <a:lnTo>
                  <a:pt x="532" y="262768"/>
                </a:lnTo>
                <a:lnTo>
                  <a:pt x="0" y="257978"/>
                </a:lnTo>
                <a:lnTo>
                  <a:pt x="532" y="253721"/>
                </a:lnTo>
                <a:lnTo>
                  <a:pt x="532" y="248931"/>
                </a:lnTo>
                <a:lnTo>
                  <a:pt x="2129" y="244142"/>
                </a:lnTo>
                <a:lnTo>
                  <a:pt x="3193" y="240416"/>
                </a:lnTo>
                <a:lnTo>
                  <a:pt x="5854" y="236159"/>
                </a:lnTo>
                <a:lnTo>
                  <a:pt x="7983" y="231369"/>
                </a:lnTo>
                <a:lnTo>
                  <a:pt x="10111" y="227112"/>
                </a:lnTo>
                <a:lnTo>
                  <a:pt x="12772" y="223919"/>
                </a:lnTo>
                <a:lnTo>
                  <a:pt x="17030" y="221258"/>
                </a:lnTo>
                <a:lnTo>
                  <a:pt x="20223" y="217533"/>
                </a:lnTo>
                <a:lnTo>
                  <a:pt x="24480" y="215936"/>
                </a:lnTo>
                <a:lnTo>
                  <a:pt x="28737" y="213808"/>
                </a:lnTo>
                <a:lnTo>
                  <a:pt x="32463" y="212211"/>
                </a:lnTo>
                <a:lnTo>
                  <a:pt x="36720" y="210082"/>
                </a:lnTo>
                <a:close/>
                <a:moveTo>
                  <a:pt x="999659" y="141295"/>
                </a:moveTo>
                <a:lnTo>
                  <a:pt x="999377" y="141668"/>
                </a:lnTo>
                <a:lnTo>
                  <a:pt x="994619" y="142724"/>
                </a:lnTo>
                <a:lnTo>
                  <a:pt x="990390" y="145365"/>
                </a:lnTo>
                <a:lnTo>
                  <a:pt x="985631" y="148534"/>
                </a:lnTo>
                <a:lnTo>
                  <a:pt x="983517" y="154871"/>
                </a:lnTo>
                <a:lnTo>
                  <a:pt x="982459" y="160680"/>
                </a:lnTo>
                <a:lnTo>
                  <a:pt x="983517" y="168073"/>
                </a:lnTo>
                <a:lnTo>
                  <a:pt x="985103" y="172298"/>
                </a:lnTo>
                <a:lnTo>
                  <a:pt x="987746" y="175995"/>
                </a:lnTo>
                <a:lnTo>
                  <a:pt x="991976" y="180220"/>
                </a:lnTo>
                <a:lnTo>
                  <a:pt x="996734" y="184444"/>
                </a:lnTo>
                <a:lnTo>
                  <a:pt x="999906" y="187085"/>
                </a:lnTo>
                <a:lnTo>
                  <a:pt x="1004664" y="189725"/>
                </a:lnTo>
                <a:lnTo>
                  <a:pt x="1009951" y="191838"/>
                </a:lnTo>
                <a:lnTo>
                  <a:pt x="1016295" y="194478"/>
                </a:lnTo>
                <a:lnTo>
                  <a:pt x="1022111" y="195535"/>
                </a:lnTo>
                <a:lnTo>
                  <a:pt x="1028984" y="197647"/>
                </a:lnTo>
                <a:lnTo>
                  <a:pt x="1032156" y="198703"/>
                </a:lnTo>
                <a:lnTo>
                  <a:pt x="1036386" y="199231"/>
                </a:lnTo>
                <a:lnTo>
                  <a:pt x="1040615" y="199759"/>
                </a:lnTo>
                <a:lnTo>
                  <a:pt x="1044316" y="201344"/>
                </a:lnTo>
                <a:lnTo>
                  <a:pt x="1048017" y="201344"/>
                </a:lnTo>
                <a:lnTo>
                  <a:pt x="1051718" y="201872"/>
                </a:lnTo>
                <a:lnTo>
                  <a:pt x="1055947" y="201872"/>
                </a:lnTo>
                <a:lnTo>
                  <a:pt x="1060177" y="202400"/>
                </a:lnTo>
                <a:lnTo>
                  <a:pt x="1063878" y="202400"/>
                </a:lnTo>
                <a:lnTo>
                  <a:pt x="1068636" y="203456"/>
                </a:lnTo>
                <a:lnTo>
                  <a:pt x="1072865" y="203984"/>
                </a:lnTo>
                <a:lnTo>
                  <a:pt x="1077624" y="204512"/>
                </a:lnTo>
                <a:lnTo>
                  <a:pt x="1081853" y="204512"/>
                </a:lnTo>
                <a:lnTo>
                  <a:pt x="1086611" y="204512"/>
                </a:lnTo>
                <a:lnTo>
                  <a:pt x="1091369" y="204512"/>
                </a:lnTo>
                <a:lnTo>
                  <a:pt x="1096128" y="205040"/>
                </a:lnTo>
                <a:lnTo>
                  <a:pt x="1099828" y="205040"/>
                </a:lnTo>
                <a:lnTo>
                  <a:pt x="1104587" y="205040"/>
                </a:lnTo>
                <a:lnTo>
                  <a:pt x="1109345" y="205040"/>
                </a:lnTo>
                <a:lnTo>
                  <a:pt x="1114103" y="206097"/>
                </a:lnTo>
                <a:lnTo>
                  <a:pt x="1118333" y="205040"/>
                </a:lnTo>
                <a:lnTo>
                  <a:pt x="1122033" y="205040"/>
                </a:lnTo>
                <a:lnTo>
                  <a:pt x="1126263" y="205040"/>
                </a:lnTo>
                <a:lnTo>
                  <a:pt x="1131021" y="205040"/>
                </a:lnTo>
                <a:lnTo>
                  <a:pt x="1135251" y="204512"/>
                </a:lnTo>
                <a:lnTo>
                  <a:pt x="1140009" y="204512"/>
                </a:lnTo>
                <a:lnTo>
                  <a:pt x="1143710" y="204512"/>
                </a:lnTo>
                <a:lnTo>
                  <a:pt x="1148468" y="204512"/>
                </a:lnTo>
                <a:lnTo>
                  <a:pt x="1152698" y="203984"/>
                </a:lnTo>
                <a:lnTo>
                  <a:pt x="1156927" y="203984"/>
                </a:lnTo>
                <a:lnTo>
                  <a:pt x="1160628" y="203456"/>
                </a:lnTo>
                <a:lnTo>
                  <a:pt x="1164857" y="203456"/>
                </a:lnTo>
                <a:lnTo>
                  <a:pt x="1168030" y="202400"/>
                </a:lnTo>
                <a:lnTo>
                  <a:pt x="1172259" y="202400"/>
                </a:lnTo>
                <a:lnTo>
                  <a:pt x="1176489" y="201872"/>
                </a:lnTo>
                <a:lnTo>
                  <a:pt x="1180189" y="201872"/>
                </a:lnTo>
                <a:lnTo>
                  <a:pt x="1187062" y="200287"/>
                </a:lnTo>
                <a:lnTo>
                  <a:pt x="1193935" y="199759"/>
                </a:lnTo>
                <a:lnTo>
                  <a:pt x="1199222" y="198703"/>
                </a:lnTo>
                <a:lnTo>
                  <a:pt x="1205567" y="197647"/>
                </a:lnTo>
                <a:lnTo>
                  <a:pt x="1210325" y="196591"/>
                </a:lnTo>
                <a:lnTo>
                  <a:pt x="1215083" y="195535"/>
                </a:lnTo>
                <a:lnTo>
                  <a:pt x="1218255" y="195006"/>
                </a:lnTo>
                <a:lnTo>
                  <a:pt x="1222485" y="194478"/>
                </a:lnTo>
                <a:lnTo>
                  <a:pt x="1217198" y="193950"/>
                </a:lnTo>
                <a:lnTo>
                  <a:pt x="1212968" y="193950"/>
                </a:lnTo>
                <a:lnTo>
                  <a:pt x="1207681" y="193950"/>
                </a:lnTo>
                <a:lnTo>
                  <a:pt x="1203452" y="193950"/>
                </a:lnTo>
                <a:lnTo>
                  <a:pt x="1198694" y="192894"/>
                </a:lnTo>
                <a:lnTo>
                  <a:pt x="1193935" y="192894"/>
                </a:lnTo>
                <a:lnTo>
                  <a:pt x="1189177" y="192894"/>
                </a:lnTo>
                <a:lnTo>
                  <a:pt x="1184948" y="192894"/>
                </a:lnTo>
                <a:lnTo>
                  <a:pt x="1180189" y="192366"/>
                </a:lnTo>
                <a:lnTo>
                  <a:pt x="1175431" y="191838"/>
                </a:lnTo>
                <a:lnTo>
                  <a:pt x="1171202" y="191310"/>
                </a:lnTo>
                <a:lnTo>
                  <a:pt x="1166972" y="190254"/>
                </a:lnTo>
                <a:lnTo>
                  <a:pt x="1162214" y="189725"/>
                </a:lnTo>
                <a:lnTo>
                  <a:pt x="1157456" y="189197"/>
                </a:lnTo>
                <a:lnTo>
                  <a:pt x="1153226" y="188141"/>
                </a:lnTo>
                <a:lnTo>
                  <a:pt x="1149525" y="188141"/>
                </a:lnTo>
                <a:lnTo>
                  <a:pt x="1144767" y="187085"/>
                </a:lnTo>
                <a:lnTo>
                  <a:pt x="1140009" y="186557"/>
                </a:lnTo>
                <a:lnTo>
                  <a:pt x="1135251" y="184973"/>
                </a:lnTo>
                <a:lnTo>
                  <a:pt x="1131021" y="184444"/>
                </a:lnTo>
                <a:lnTo>
                  <a:pt x="1126792" y="182860"/>
                </a:lnTo>
                <a:lnTo>
                  <a:pt x="1123091" y="182332"/>
                </a:lnTo>
                <a:lnTo>
                  <a:pt x="1118861" y="180748"/>
                </a:lnTo>
                <a:lnTo>
                  <a:pt x="1114632" y="180220"/>
                </a:lnTo>
                <a:lnTo>
                  <a:pt x="1110931" y="179163"/>
                </a:lnTo>
                <a:lnTo>
                  <a:pt x="1106701" y="177579"/>
                </a:lnTo>
                <a:lnTo>
                  <a:pt x="1102472" y="175995"/>
                </a:lnTo>
                <a:lnTo>
                  <a:pt x="1099300" y="175467"/>
                </a:lnTo>
                <a:lnTo>
                  <a:pt x="1091898" y="173354"/>
                </a:lnTo>
                <a:lnTo>
                  <a:pt x="1085025" y="171242"/>
                </a:lnTo>
                <a:lnTo>
                  <a:pt x="1080796" y="169658"/>
                </a:lnTo>
                <a:lnTo>
                  <a:pt x="1077095" y="168601"/>
                </a:lnTo>
                <a:lnTo>
                  <a:pt x="1073394" y="167017"/>
                </a:lnTo>
                <a:lnTo>
                  <a:pt x="1070222" y="165961"/>
                </a:lnTo>
                <a:lnTo>
                  <a:pt x="1063878" y="163320"/>
                </a:lnTo>
                <a:lnTo>
                  <a:pt x="1058062" y="161208"/>
                </a:lnTo>
                <a:lnTo>
                  <a:pt x="1051718" y="159096"/>
                </a:lnTo>
                <a:lnTo>
                  <a:pt x="1046959" y="157511"/>
                </a:lnTo>
                <a:lnTo>
                  <a:pt x="1042730" y="155399"/>
                </a:lnTo>
                <a:lnTo>
                  <a:pt x="1038500" y="153286"/>
                </a:lnTo>
                <a:lnTo>
                  <a:pt x="1033742" y="151174"/>
                </a:lnTo>
                <a:lnTo>
                  <a:pt x="1030570" y="149062"/>
                </a:lnTo>
                <a:lnTo>
                  <a:pt x="1026869" y="148005"/>
                </a:lnTo>
                <a:lnTo>
                  <a:pt x="1024754" y="146949"/>
                </a:lnTo>
                <a:lnTo>
                  <a:pt x="1021582" y="145893"/>
                </a:lnTo>
                <a:lnTo>
                  <a:pt x="1021054" y="145893"/>
                </a:lnTo>
                <a:lnTo>
                  <a:pt x="1021221" y="145710"/>
                </a:lnTo>
                <a:lnTo>
                  <a:pt x="1020233" y="146050"/>
                </a:lnTo>
                <a:lnTo>
                  <a:pt x="1015471" y="143934"/>
                </a:lnTo>
                <a:lnTo>
                  <a:pt x="1011237" y="142875"/>
                </a:lnTo>
                <a:lnTo>
                  <a:pt x="1007004" y="141817"/>
                </a:lnTo>
                <a:lnTo>
                  <a:pt x="1004358" y="141817"/>
                </a:lnTo>
                <a:close/>
                <a:moveTo>
                  <a:pt x="837139" y="0"/>
                </a:moveTo>
                <a:lnTo>
                  <a:pt x="842491" y="0"/>
                </a:lnTo>
                <a:lnTo>
                  <a:pt x="845167" y="0"/>
                </a:lnTo>
                <a:lnTo>
                  <a:pt x="849449" y="0"/>
                </a:lnTo>
                <a:lnTo>
                  <a:pt x="854266" y="524"/>
                </a:lnTo>
                <a:lnTo>
                  <a:pt x="859083" y="2622"/>
                </a:lnTo>
                <a:lnTo>
                  <a:pt x="863365" y="3147"/>
                </a:lnTo>
                <a:lnTo>
                  <a:pt x="867111" y="5245"/>
                </a:lnTo>
                <a:lnTo>
                  <a:pt x="871393" y="7343"/>
                </a:lnTo>
                <a:lnTo>
                  <a:pt x="875675" y="11014"/>
                </a:lnTo>
                <a:lnTo>
                  <a:pt x="878351" y="13637"/>
                </a:lnTo>
                <a:lnTo>
                  <a:pt x="881027" y="18357"/>
                </a:lnTo>
                <a:lnTo>
                  <a:pt x="883168" y="23078"/>
                </a:lnTo>
                <a:lnTo>
                  <a:pt x="884238" y="29897"/>
                </a:lnTo>
                <a:lnTo>
                  <a:pt x="883703" y="35142"/>
                </a:lnTo>
                <a:lnTo>
                  <a:pt x="883168" y="41436"/>
                </a:lnTo>
                <a:lnTo>
                  <a:pt x="881562" y="46681"/>
                </a:lnTo>
                <a:lnTo>
                  <a:pt x="880492" y="52975"/>
                </a:lnTo>
                <a:lnTo>
                  <a:pt x="876745" y="57171"/>
                </a:lnTo>
                <a:lnTo>
                  <a:pt x="874069" y="62941"/>
                </a:lnTo>
                <a:lnTo>
                  <a:pt x="871393" y="67661"/>
                </a:lnTo>
                <a:lnTo>
                  <a:pt x="868717" y="72382"/>
                </a:lnTo>
                <a:lnTo>
                  <a:pt x="865371" y="75192"/>
                </a:lnTo>
                <a:lnTo>
                  <a:pt x="866147" y="75127"/>
                </a:lnTo>
                <a:lnTo>
                  <a:pt x="870906" y="73015"/>
                </a:lnTo>
                <a:lnTo>
                  <a:pt x="876192" y="72487"/>
                </a:lnTo>
                <a:lnTo>
                  <a:pt x="880951" y="70902"/>
                </a:lnTo>
                <a:lnTo>
                  <a:pt x="886238" y="70902"/>
                </a:lnTo>
                <a:lnTo>
                  <a:pt x="891524" y="69318"/>
                </a:lnTo>
                <a:lnTo>
                  <a:pt x="897340" y="68790"/>
                </a:lnTo>
                <a:lnTo>
                  <a:pt x="902627" y="68790"/>
                </a:lnTo>
                <a:lnTo>
                  <a:pt x="908443" y="68790"/>
                </a:lnTo>
                <a:lnTo>
                  <a:pt x="913201" y="68262"/>
                </a:lnTo>
                <a:lnTo>
                  <a:pt x="918488" y="68262"/>
                </a:lnTo>
                <a:lnTo>
                  <a:pt x="924303" y="68262"/>
                </a:lnTo>
                <a:lnTo>
                  <a:pt x="930119" y="68790"/>
                </a:lnTo>
                <a:lnTo>
                  <a:pt x="935406" y="68790"/>
                </a:lnTo>
                <a:lnTo>
                  <a:pt x="941221" y="69318"/>
                </a:lnTo>
                <a:lnTo>
                  <a:pt x="946508" y="70374"/>
                </a:lnTo>
                <a:lnTo>
                  <a:pt x="952324" y="71430"/>
                </a:lnTo>
                <a:lnTo>
                  <a:pt x="957082" y="71430"/>
                </a:lnTo>
                <a:lnTo>
                  <a:pt x="962898" y="73015"/>
                </a:lnTo>
                <a:lnTo>
                  <a:pt x="968185" y="73543"/>
                </a:lnTo>
                <a:lnTo>
                  <a:pt x="973471" y="75127"/>
                </a:lnTo>
                <a:lnTo>
                  <a:pt x="978230" y="75655"/>
                </a:lnTo>
                <a:lnTo>
                  <a:pt x="983517" y="77239"/>
                </a:lnTo>
                <a:lnTo>
                  <a:pt x="988804" y="78824"/>
                </a:lnTo>
                <a:lnTo>
                  <a:pt x="994619" y="80936"/>
                </a:lnTo>
                <a:lnTo>
                  <a:pt x="999377" y="82520"/>
                </a:lnTo>
                <a:lnTo>
                  <a:pt x="1004136" y="83577"/>
                </a:lnTo>
                <a:lnTo>
                  <a:pt x="1008894" y="85689"/>
                </a:lnTo>
                <a:lnTo>
                  <a:pt x="1014181" y="87801"/>
                </a:lnTo>
                <a:lnTo>
                  <a:pt x="1017881" y="89914"/>
                </a:lnTo>
                <a:lnTo>
                  <a:pt x="1023697" y="92026"/>
                </a:lnTo>
                <a:lnTo>
                  <a:pt x="1027398" y="93611"/>
                </a:lnTo>
                <a:lnTo>
                  <a:pt x="1033214" y="96779"/>
                </a:lnTo>
                <a:lnTo>
                  <a:pt x="1032943" y="97139"/>
                </a:lnTo>
                <a:lnTo>
                  <a:pt x="1054100" y="109008"/>
                </a:lnTo>
                <a:lnTo>
                  <a:pt x="1054049" y="109845"/>
                </a:lnTo>
                <a:lnTo>
                  <a:pt x="1054890" y="108926"/>
                </a:lnTo>
                <a:lnTo>
                  <a:pt x="1058062" y="110510"/>
                </a:lnTo>
                <a:lnTo>
                  <a:pt x="1062291" y="113679"/>
                </a:lnTo>
                <a:lnTo>
                  <a:pt x="1065992" y="115263"/>
                </a:lnTo>
                <a:lnTo>
                  <a:pt x="1070222" y="118432"/>
                </a:lnTo>
                <a:lnTo>
                  <a:pt x="1074451" y="120016"/>
                </a:lnTo>
                <a:lnTo>
                  <a:pt x="1079210" y="122657"/>
                </a:lnTo>
                <a:lnTo>
                  <a:pt x="1082910" y="124769"/>
                </a:lnTo>
                <a:lnTo>
                  <a:pt x="1087669" y="127410"/>
                </a:lnTo>
                <a:lnTo>
                  <a:pt x="1091898" y="129522"/>
                </a:lnTo>
                <a:lnTo>
                  <a:pt x="1096128" y="131634"/>
                </a:lnTo>
                <a:lnTo>
                  <a:pt x="1100886" y="133747"/>
                </a:lnTo>
                <a:lnTo>
                  <a:pt x="1105115" y="135859"/>
                </a:lnTo>
                <a:lnTo>
                  <a:pt x="1109345" y="136915"/>
                </a:lnTo>
                <a:lnTo>
                  <a:pt x="1114103" y="139028"/>
                </a:lnTo>
                <a:lnTo>
                  <a:pt x="1118861" y="141140"/>
                </a:lnTo>
                <a:lnTo>
                  <a:pt x="1123620" y="143253"/>
                </a:lnTo>
                <a:lnTo>
                  <a:pt x="1127849" y="144309"/>
                </a:lnTo>
                <a:lnTo>
                  <a:pt x="1132607" y="145893"/>
                </a:lnTo>
                <a:lnTo>
                  <a:pt x="1137366" y="146949"/>
                </a:lnTo>
                <a:lnTo>
                  <a:pt x="1142124" y="148534"/>
                </a:lnTo>
                <a:lnTo>
                  <a:pt x="1145825" y="150118"/>
                </a:lnTo>
                <a:lnTo>
                  <a:pt x="1150583" y="151174"/>
                </a:lnTo>
                <a:lnTo>
                  <a:pt x="1155341" y="152758"/>
                </a:lnTo>
                <a:lnTo>
                  <a:pt x="1160628" y="153815"/>
                </a:lnTo>
                <a:lnTo>
                  <a:pt x="1164857" y="154871"/>
                </a:lnTo>
                <a:lnTo>
                  <a:pt x="1170144" y="155927"/>
                </a:lnTo>
                <a:lnTo>
                  <a:pt x="1174374" y="156455"/>
                </a:lnTo>
                <a:lnTo>
                  <a:pt x="1179661" y="158039"/>
                </a:lnTo>
                <a:lnTo>
                  <a:pt x="1184419" y="158567"/>
                </a:lnTo>
                <a:lnTo>
                  <a:pt x="1189177" y="159096"/>
                </a:lnTo>
                <a:lnTo>
                  <a:pt x="1193935" y="160152"/>
                </a:lnTo>
                <a:lnTo>
                  <a:pt x="1199222" y="161208"/>
                </a:lnTo>
                <a:lnTo>
                  <a:pt x="1203452" y="161208"/>
                </a:lnTo>
                <a:lnTo>
                  <a:pt x="1208739" y="162264"/>
                </a:lnTo>
                <a:lnTo>
                  <a:pt x="1212968" y="162264"/>
                </a:lnTo>
                <a:lnTo>
                  <a:pt x="1218255" y="162792"/>
                </a:lnTo>
                <a:lnTo>
                  <a:pt x="1222485" y="162792"/>
                </a:lnTo>
                <a:lnTo>
                  <a:pt x="1227772" y="162792"/>
                </a:lnTo>
                <a:lnTo>
                  <a:pt x="1232001" y="162792"/>
                </a:lnTo>
                <a:lnTo>
                  <a:pt x="1237288" y="163320"/>
                </a:lnTo>
                <a:lnTo>
                  <a:pt x="1241518" y="163320"/>
                </a:lnTo>
                <a:lnTo>
                  <a:pt x="1246804" y="163320"/>
                </a:lnTo>
                <a:lnTo>
                  <a:pt x="1250505" y="163320"/>
                </a:lnTo>
                <a:lnTo>
                  <a:pt x="1256321" y="163320"/>
                </a:lnTo>
                <a:lnTo>
                  <a:pt x="1260022" y="162792"/>
                </a:lnTo>
                <a:lnTo>
                  <a:pt x="1265837" y="162792"/>
                </a:lnTo>
                <a:lnTo>
                  <a:pt x="1269538" y="162264"/>
                </a:lnTo>
                <a:lnTo>
                  <a:pt x="1274825" y="162264"/>
                </a:lnTo>
                <a:lnTo>
                  <a:pt x="1279055" y="160680"/>
                </a:lnTo>
                <a:lnTo>
                  <a:pt x="1283284" y="160680"/>
                </a:lnTo>
                <a:lnTo>
                  <a:pt x="1287514" y="159096"/>
                </a:lnTo>
                <a:lnTo>
                  <a:pt x="1291743" y="159096"/>
                </a:lnTo>
                <a:lnTo>
                  <a:pt x="1295973" y="158039"/>
                </a:lnTo>
                <a:lnTo>
                  <a:pt x="1300731" y="158039"/>
                </a:lnTo>
                <a:lnTo>
                  <a:pt x="1305489" y="156455"/>
                </a:lnTo>
                <a:lnTo>
                  <a:pt x="1310247" y="156455"/>
                </a:lnTo>
                <a:lnTo>
                  <a:pt x="1314477" y="155399"/>
                </a:lnTo>
                <a:lnTo>
                  <a:pt x="1319235" y="153815"/>
                </a:lnTo>
                <a:lnTo>
                  <a:pt x="1322936" y="152758"/>
                </a:lnTo>
                <a:lnTo>
                  <a:pt x="1327694" y="151702"/>
                </a:lnTo>
                <a:lnTo>
                  <a:pt x="1331924" y="150646"/>
                </a:lnTo>
                <a:lnTo>
                  <a:pt x="1344612" y="146949"/>
                </a:lnTo>
                <a:lnTo>
                  <a:pt x="1336153" y="153815"/>
                </a:lnTo>
                <a:lnTo>
                  <a:pt x="1331395" y="157511"/>
                </a:lnTo>
                <a:lnTo>
                  <a:pt x="1325579" y="162264"/>
                </a:lnTo>
                <a:lnTo>
                  <a:pt x="1319235" y="167017"/>
                </a:lnTo>
                <a:lnTo>
                  <a:pt x="1312362" y="172826"/>
                </a:lnTo>
                <a:lnTo>
                  <a:pt x="1307604" y="174939"/>
                </a:lnTo>
                <a:lnTo>
                  <a:pt x="1303374" y="178107"/>
                </a:lnTo>
                <a:lnTo>
                  <a:pt x="1299673" y="180748"/>
                </a:lnTo>
                <a:lnTo>
                  <a:pt x="1295444" y="184444"/>
                </a:lnTo>
                <a:lnTo>
                  <a:pt x="1290157" y="187613"/>
                </a:lnTo>
                <a:lnTo>
                  <a:pt x="1285399" y="191310"/>
                </a:lnTo>
                <a:lnTo>
                  <a:pt x="1280641" y="194478"/>
                </a:lnTo>
                <a:lnTo>
                  <a:pt x="1275882" y="198703"/>
                </a:lnTo>
                <a:lnTo>
                  <a:pt x="1270595" y="201872"/>
                </a:lnTo>
                <a:lnTo>
                  <a:pt x="1265837" y="205040"/>
                </a:lnTo>
                <a:lnTo>
                  <a:pt x="1260022" y="208737"/>
                </a:lnTo>
                <a:lnTo>
                  <a:pt x="1254206" y="212434"/>
                </a:lnTo>
                <a:lnTo>
                  <a:pt x="1248919" y="216130"/>
                </a:lnTo>
                <a:lnTo>
                  <a:pt x="1242575" y="220355"/>
                </a:lnTo>
                <a:lnTo>
                  <a:pt x="1236759" y="223524"/>
                </a:lnTo>
                <a:lnTo>
                  <a:pt x="1230944" y="227749"/>
                </a:lnTo>
                <a:lnTo>
                  <a:pt x="1224599" y="230389"/>
                </a:lnTo>
                <a:lnTo>
                  <a:pt x="1217726" y="233558"/>
                </a:lnTo>
                <a:lnTo>
                  <a:pt x="1210853" y="236726"/>
                </a:lnTo>
                <a:lnTo>
                  <a:pt x="1204509" y="240423"/>
                </a:lnTo>
                <a:lnTo>
                  <a:pt x="1198165" y="243064"/>
                </a:lnTo>
                <a:lnTo>
                  <a:pt x="1191292" y="246232"/>
                </a:lnTo>
                <a:lnTo>
                  <a:pt x="1184419" y="248873"/>
                </a:lnTo>
                <a:lnTo>
                  <a:pt x="1177546" y="252569"/>
                </a:lnTo>
                <a:lnTo>
                  <a:pt x="1170144" y="255210"/>
                </a:lnTo>
                <a:lnTo>
                  <a:pt x="1162743" y="257850"/>
                </a:lnTo>
                <a:lnTo>
                  <a:pt x="1155341" y="260491"/>
                </a:lnTo>
                <a:lnTo>
                  <a:pt x="1148468" y="263131"/>
                </a:lnTo>
                <a:lnTo>
                  <a:pt x="1141066" y="265244"/>
                </a:lnTo>
                <a:lnTo>
                  <a:pt x="1134193" y="267356"/>
                </a:lnTo>
                <a:lnTo>
                  <a:pt x="1126792" y="269469"/>
                </a:lnTo>
                <a:lnTo>
                  <a:pt x="1120447" y="272109"/>
                </a:lnTo>
                <a:lnTo>
                  <a:pt x="1111988" y="273165"/>
                </a:lnTo>
                <a:lnTo>
                  <a:pt x="1104587" y="274750"/>
                </a:lnTo>
                <a:lnTo>
                  <a:pt x="1097185" y="276334"/>
                </a:lnTo>
                <a:lnTo>
                  <a:pt x="1090312" y="277390"/>
                </a:lnTo>
                <a:lnTo>
                  <a:pt x="1082382" y="277918"/>
                </a:lnTo>
                <a:lnTo>
                  <a:pt x="1074980" y="278974"/>
                </a:lnTo>
                <a:lnTo>
                  <a:pt x="1067578" y="278974"/>
                </a:lnTo>
                <a:lnTo>
                  <a:pt x="1060705" y="279503"/>
                </a:lnTo>
                <a:lnTo>
                  <a:pt x="1052775" y="278974"/>
                </a:lnTo>
                <a:lnTo>
                  <a:pt x="1045373" y="278974"/>
                </a:lnTo>
                <a:lnTo>
                  <a:pt x="1037972" y="277390"/>
                </a:lnTo>
                <a:lnTo>
                  <a:pt x="1030570" y="276862"/>
                </a:lnTo>
                <a:lnTo>
                  <a:pt x="1022640" y="275278"/>
                </a:lnTo>
                <a:lnTo>
                  <a:pt x="1016295" y="274222"/>
                </a:lnTo>
                <a:lnTo>
                  <a:pt x="1008894" y="272109"/>
                </a:lnTo>
                <a:lnTo>
                  <a:pt x="1002021" y="270525"/>
                </a:lnTo>
                <a:lnTo>
                  <a:pt x="993562" y="267356"/>
                </a:lnTo>
                <a:lnTo>
                  <a:pt x="987217" y="265244"/>
                </a:lnTo>
                <a:lnTo>
                  <a:pt x="980873" y="262075"/>
                </a:lnTo>
                <a:lnTo>
                  <a:pt x="975058" y="259963"/>
                </a:lnTo>
                <a:lnTo>
                  <a:pt x="968713" y="256794"/>
                </a:lnTo>
                <a:lnTo>
                  <a:pt x="963955" y="254682"/>
                </a:lnTo>
                <a:lnTo>
                  <a:pt x="958668" y="250985"/>
                </a:lnTo>
                <a:lnTo>
                  <a:pt x="954439" y="248873"/>
                </a:lnTo>
                <a:lnTo>
                  <a:pt x="949680" y="245704"/>
                </a:lnTo>
                <a:lnTo>
                  <a:pt x="945980" y="242536"/>
                </a:lnTo>
                <a:lnTo>
                  <a:pt x="942279" y="238839"/>
                </a:lnTo>
                <a:lnTo>
                  <a:pt x="939107" y="236198"/>
                </a:lnTo>
                <a:lnTo>
                  <a:pt x="932762" y="230389"/>
                </a:lnTo>
                <a:lnTo>
                  <a:pt x="929062" y="224052"/>
                </a:lnTo>
                <a:lnTo>
                  <a:pt x="924303" y="216659"/>
                </a:lnTo>
                <a:lnTo>
                  <a:pt x="921660" y="210849"/>
                </a:lnTo>
                <a:lnTo>
                  <a:pt x="919545" y="203456"/>
                </a:lnTo>
                <a:lnTo>
                  <a:pt x="918488" y="197119"/>
                </a:lnTo>
                <a:lnTo>
                  <a:pt x="917959" y="190254"/>
                </a:lnTo>
                <a:lnTo>
                  <a:pt x="918488" y="183388"/>
                </a:lnTo>
                <a:lnTo>
                  <a:pt x="920074" y="177579"/>
                </a:lnTo>
                <a:lnTo>
                  <a:pt x="922189" y="171242"/>
                </a:lnTo>
                <a:lnTo>
                  <a:pt x="923246" y="164905"/>
                </a:lnTo>
                <a:lnTo>
                  <a:pt x="926418" y="158039"/>
                </a:lnTo>
                <a:lnTo>
                  <a:pt x="929062" y="151702"/>
                </a:lnTo>
                <a:lnTo>
                  <a:pt x="932762" y="146421"/>
                </a:lnTo>
                <a:lnTo>
                  <a:pt x="936463" y="140612"/>
                </a:lnTo>
                <a:lnTo>
                  <a:pt x="940164" y="135859"/>
                </a:lnTo>
                <a:lnTo>
                  <a:pt x="944394" y="131634"/>
                </a:lnTo>
                <a:lnTo>
                  <a:pt x="948623" y="127410"/>
                </a:lnTo>
                <a:lnTo>
                  <a:pt x="952324" y="123713"/>
                </a:lnTo>
                <a:lnTo>
                  <a:pt x="956553" y="120016"/>
                </a:lnTo>
                <a:lnTo>
                  <a:pt x="960783" y="116848"/>
                </a:lnTo>
                <a:lnTo>
                  <a:pt x="964484" y="114735"/>
                </a:lnTo>
                <a:lnTo>
                  <a:pt x="968185" y="112095"/>
                </a:lnTo>
                <a:lnTo>
                  <a:pt x="972414" y="110510"/>
                </a:lnTo>
                <a:lnTo>
                  <a:pt x="975058" y="109982"/>
                </a:lnTo>
                <a:lnTo>
                  <a:pt x="978230" y="110510"/>
                </a:lnTo>
                <a:lnTo>
                  <a:pt x="976115" y="109454"/>
                </a:lnTo>
                <a:lnTo>
                  <a:pt x="970828" y="108926"/>
                </a:lnTo>
                <a:lnTo>
                  <a:pt x="966599" y="107342"/>
                </a:lnTo>
                <a:lnTo>
                  <a:pt x="962898" y="106814"/>
                </a:lnTo>
                <a:lnTo>
                  <a:pt x="958139" y="105229"/>
                </a:lnTo>
                <a:lnTo>
                  <a:pt x="953381" y="104701"/>
                </a:lnTo>
                <a:lnTo>
                  <a:pt x="947037" y="103117"/>
                </a:lnTo>
                <a:lnTo>
                  <a:pt x="941221" y="102589"/>
                </a:lnTo>
                <a:lnTo>
                  <a:pt x="934348" y="101533"/>
                </a:lnTo>
                <a:lnTo>
                  <a:pt x="927475" y="101533"/>
                </a:lnTo>
                <a:lnTo>
                  <a:pt x="923246" y="100476"/>
                </a:lnTo>
                <a:lnTo>
                  <a:pt x="920074" y="100476"/>
                </a:lnTo>
                <a:lnTo>
                  <a:pt x="915844" y="100476"/>
                </a:lnTo>
                <a:lnTo>
                  <a:pt x="912672" y="100476"/>
                </a:lnTo>
                <a:lnTo>
                  <a:pt x="908443" y="100476"/>
                </a:lnTo>
                <a:lnTo>
                  <a:pt x="905270" y="101533"/>
                </a:lnTo>
                <a:lnTo>
                  <a:pt x="901041" y="102061"/>
                </a:lnTo>
                <a:lnTo>
                  <a:pt x="897869" y="102589"/>
                </a:lnTo>
                <a:lnTo>
                  <a:pt x="893639" y="102589"/>
                </a:lnTo>
                <a:lnTo>
                  <a:pt x="889410" y="103117"/>
                </a:lnTo>
                <a:lnTo>
                  <a:pt x="885709" y="104173"/>
                </a:lnTo>
                <a:lnTo>
                  <a:pt x="881479" y="105229"/>
                </a:lnTo>
                <a:lnTo>
                  <a:pt x="877250" y="105229"/>
                </a:lnTo>
                <a:lnTo>
                  <a:pt x="873549" y="106814"/>
                </a:lnTo>
                <a:lnTo>
                  <a:pt x="869319" y="107870"/>
                </a:lnTo>
                <a:lnTo>
                  <a:pt x="865090" y="109982"/>
                </a:lnTo>
                <a:lnTo>
                  <a:pt x="861389" y="111567"/>
                </a:lnTo>
                <a:lnTo>
                  <a:pt x="857160" y="113679"/>
                </a:lnTo>
                <a:lnTo>
                  <a:pt x="852930" y="115263"/>
                </a:lnTo>
                <a:lnTo>
                  <a:pt x="849758" y="117376"/>
                </a:lnTo>
                <a:lnTo>
                  <a:pt x="842356" y="122129"/>
                </a:lnTo>
                <a:lnTo>
                  <a:pt x="835483" y="128466"/>
                </a:lnTo>
                <a:lnTo>
                  <a:pt x="831782" y="131106"/>
                </a:lnTo>
                <a:lnTo>
                  <a:pt x="828082" y="134275"/>
                </a:lnTo>
                <a:lnTo>
                  <a:pt x="824909" y="137972"/>
                </a:lnTo>
                <a:lnTo>
                  <a:pt x="821209" y="141668"/>
                </a:lnTo>
                <a:lnTo>
                  <a:pt x="818037" y="145365"/>
                </a:lnTo>
                <a:lnTo>
                  <a:pt x="815393" y="149062"/>
                </a:lnTo>
                <a:lnTo>
                  <a:pt x="811692" y="153815"/>
                </a:lnTo>
                <a:lnTo>
                  <a:pt x="810106" y="158567"/>
                </a:lnTo>
                <a:lnTo>
                  <a:pt x="806405" y="162792"/>
                </a:lnTo>
                <a:lnTo>
                  <a:pt x="803762" y="168073"/>
                </a:lnTo>
                <a:lnTo>
                  <a:pt x="801647" y="173354"/>
                </a:lnTo>
                <a:lnTo>
                  <a:pt x="799532" y="179692"/>
                </a:lnTo>
                <a:lnTo>
                  <a:pt x="797946" y="185501"/>
                </a:lnTo>
                <a:lnTo>
                  <a:pt x="795832" y="191838"/>
                </a:lnTo>
                <a:lnTo>
                  <a:pt x="794245" y="198703"/>
                </a:lnTo>
                <a:lnTo>
                  <a:pt x="793188" y="206097"/>
                </a:lnTo>
                <a:lnTo>
                  <a:pt x="791602" y="209793"/>
                </a:lnTo>
                <a:lnTo>
                  <a:pt x="791073" y="214018"/>
                </a:lnTo>
                <a:lnTo>
                  <a:pt x="790016" y="218243"/>
                </a:lnTo>
                <a:lnTo>
                  <a:pt x="790016" y="221940"/>
                </a:lnTo>
                <a:lnTo>
                  <a:pt x="789487" y="226164"/>
                </a:lnTo>
                <a:lnTo>
                  <a:pt x="789487" y="230389"/>
                </a:lnTo>
                <a:lnTo>
                  <a:pt x="790016" y="234086"/>
                </a:lnTo>
                <a:lnTo>
                  <a:pt x="791073" y="238311"/>
                </a:lnTo>
                <a:lnTo>
                  <a:pt x="791073" y="241479"/>
                </a:lnTo>
                <a:lnTo>
                  <a:pt x="792131" y="245704"/>
                </a:lnTo>
                <a:lnTo>
                  <a:pt x="793188" y="248873"/>
                </a:lnTo>
                <a:lnTo>
                  <a:pt x="794774" y="253098"/>
                </a:lnTo>
                <a:lnTo>
                  <a:pt x="795832" y="256794"/>
                </a:lnTo>
                <a:lnTo>
                  <a:pt x="797946" y="260491"/>
                </a:lnTo>
                <a:lnTo>
                  <a:pt x="799532" y="264716"/>
                </a:lnTo>
                <a:lnTo>
                  <a:pt x="801647" y="268941"/>
                </a:lnTo>
                <a:lnTo>
                  <a:pt x="805877" y="275278"/>
                </a:lnTo>
                <a:lnTo>
                  <a:pt x="810635" y="282143"/>
                </a:lnTo>
                <a:lnTo>
                  <a:pt x="815922" y="289008"/>
                </a:lnTo>
                <a:lnTo>
                  <a:pt x="822266" y="296402"/>
                </a:lnTo>
                <a:lnTo>
                  <a:pt x="828082" y="302211"/>
                </a:lnTo>
                <a:lnTo>
                  <a:pt x="835483" y="309076"/>
                </a:lnTo>
                <a:lnTo>
                  <a:pt x="839169" y="311706"/>
                </a:lnTo>
                <a:lnTo>
                  <a:pt x="846883" y="315054"/>
                </a:lnTo>
                <a:lnTo>
                  <a:pt x="859587" y="320866"/>
                </a:lnTo>
                <a:lnTo>
                  <a:pt x="871761" y="325621"/>
                </a:lnTo>
                <a:lnTo>
                  <a:pt x="884994" y="330376"/>
                </a:lnTo>
                <a:lnTo>
                  <a:pt x="896110" y="333546"/>
                </a:lnTo>
                <a:lnTo>
                  <a:pt x="908285" y="336716"/>
                </a:lnTo>
                <a:lnTo>
                  <a:pt x="919930" y="339358"/>
                </a:lnTo>
                <a:lnTo>
                  <a:pt x="931575" y="343057"/>
                </a:lnTo>
                <a:lnTo>
                  <a:pt x="942161" y="345170"/>
                </a:lnTo>
                <a:lnTo>
                  <a:pt x="953807" y="347283"/>
                </a:lnTo>
                <a:lnTo>
                  <a:pt x="965452" y="348340"/>
                </a:lnTo>
                <a:lnTo>
                  <a:pt x="976567" y="350454"/>
                </a:lnTo>
                <a:lnTo>
                  <a:pt x="987154" y="350982"/>
                </a:lnTo>
                <a:lnTo>
                  <a:pt x="997740" y="351510"/>
                </a:lnTo>
                <a:lnTo>
                  <a:pt x="1008856" y="351510"/>
                </a:lnTo>
                <a:lnTo>
                  <a:pt x="1019443" y="352567"/>
                </a:lnTo>
                <a:lnTo>
                  <a:pt x="1029500" y="351510"/>
                </a:lnTo>
                <a:lnTo>
                  <a:pt x="1040616" y="350982"/>
                </a:lnTo>
                <a:lnTo>
                  <a:pt x="1050673" y="349925"/>
                </a:lnTo>
                <a:lnTo>
                  <a:pt x="1061259" y="348869"/>
                </a:lnTo>
                <a:lnTo>
                  <a:pt x="1070787" y="346227"/>
                </a:lnTo>
                <a:lnTo>
                  <a:pt x="1080844" y="344113"/>
                </a:lnTo>
                <a:lnTo>
                  <a:pt x="1090372" y="341472"/>
                </a:lnTo>
                <a:lnTo>
                  <a:pt x="1100959" y="339358"/>
                </a:lnTo>
                <a:lnTo>
                  <a:pt x="1109957" y="336188"/>
                </a:lnTo>
                <a:lnTo>
                  <a:pt x="1120544" y="333546"/>
                </a:lnTo>
                <a:lnTo>
                  <a:pt x="1130071" y="330376"/>
                </a:lnTo>
                <a:lnTo>
                  <a:pt x="1140128" y="327206"/>
                </a:lnTo>
                <a:lnTo>
                  <a:pt x="1148598" y="322451"/>
                </a:lnTo>
                <a:lnTo>
                  <a:pt x="1159184" y="318752"/>
                </a:lnTo>
                <a:lnTo>
                  <a:pt x="1167653" y="314525"/>
                </a:lnTo>
                <a:lnTo>
                  <a:pt x="1177710" y="310298"/>
                </a:lnTo>
                <a:lnTo>
                  <a:pt x="1186709" y="306072"/>
                </a:lnTo>
                <a:lnTo>
                  <a:pt x="1196766" y="301316"/>
                </a:lnTo>
                <a:lnTo>
                  <a:pt x="1205765" y="296561"/>
                </a:lnTo>
                <a:lnTo>
                  <a:pt x="1215822" y="291806"/>
                </a:lnTo>
                <a:lnTo>
                  <a:pt x="1224820" y="285466"/>
                </a:lnTo>
                <a:lnTo>
                  <a:pt x="1233819" y="280182"/>
                </a:lnTo>
                <a:lnTo>
                  <a:pt x="1242817" y="273842"/>
                </a:lnTo>
                <a:lnTo>
                  <a:pt x="1252345" y="268558"/>
                </a:lnTo>
                <a:lnTo>
                  <a:pt x="1260285" y="262746"/>
                </a:lnTo>
                <a:lnTo>
                  <a:pt x="1269813" y="256406"/>
                </a:lnTo>
                <a:lnTo>
                  <a:pt x="1279341" y="250594"/>
                </a:lnTo>
                <a:lnTo>
                  <a:pt x="1288868" y="244254"/>
                </a:lnTo>
                <a:lnTo>
                  <a:pt x="1297867" y="237385"/>
                </a:lnTo>
                <a:lnTo>
                  <a:pt x="1307395" y="231045"/>
                </a:lnTo>
                <a:lnTo>
                  <a:pt x="1316923" y="224176"/>
                </a:lnTo>
                <a:lnTo>
                  <a:pt x="1326980" y="217836"/>
                </a:lnTo>
                <a:lnTo>
                  <a:pt x="1336508" y="210439"/>
                </a:lnTo>
                <a:lnTo>
                  <a:pt x="1346035" y="204099"/>
                </a:lnTo>
                <a:lnTo>
                  <a:pt x="1355034" y="197230"/>
                </a:lnTo>
                <a:lnTo>
                  <a:pt x="1365620" y="190361"/>
                </a:lnTo>
                <a:lnTo>
                  <a:pt x="1374619" y="182964"/>
                </a:lnTo>
                <a:lnTo>
                  <a:pt x="1384147" y="176096"/>
                </a:lnTo>
                <a:lnTo>
                  <a:pt x="1390344" y="172693"/>
                </a:lnTo>
                <a:lnTo>
                  <a:pt x="1392301" y="170971"/>
                </a:lnTo>
                <a:lnTo>
                  <a:pt x="1397090" y="165176"/>
                </a:lnTo>
                <a:lnTo>
                  <a:pt x="1402944" y="158854"/>
                </a:lnTo>
                <a:lnTo>
                  <a:pt x="1405605" y="155166"/>
                </a:lnTo>
                <a:lnTo>
                  <a:pt x="1409330" y="150951"/>
                </a:lnTo>
                <a:lnTo>
                  <a:pt x="1412524" y="146736"/>
                </a:lnTo>
                <a:lnTo>
                  <a:pt x="1416249" y="143575"/>
                </a:lnTo>
                <a:lnTo>
                  <a:pt x="1417845" y="138833"/>
                </a:lnTo>
                <a:lnTo>
                  <a:pt x="1420506" y="134092"/>
                </a:lnTo>
                <a:lnTo>
                  <a:pt x="1423699" y="129350"/>
                </a:lnTo>
                <a:lnTo>
                  <a:pt x="1426360" y="124608"/>
                </a:lnTo>
                <a:lnTo>
                  <a:pt x="1427424" y="119340"/>
                </a:lnTo>
                <a:lnTo>
                  <a:pt x="1429553" y="114598"/>
                </a:lnTo>
                <a:lnTo>
                  <a:pt x="1431150" y="109856"/>
                </a:lnTo>
                <a:lnTo>
                  <a:pt x="1432746" y="105114"/>
                </a:lnTo>
                <a:lnTo>
                  <a:pt x="1432746" y="99319"/>
                </a:lnTo>
                <a:lnTo>
                  <a:pt x="1433811" y="94577"/>
                </a:lnTo>
                <a:lnTo>
                  <a:pt x="1433811" y="88255"/>
                </a:lnTo>
                <a:lnTo>
                  <a:pt x="1433811" y="83513"/>
                </a:lnTo>
                <a:lnTo>
                  <a:pt x="1432214" y="78244"/>
                </a:lnTo>
                <a:lnTo>
                  <a:pt x="1431150" y="72976"/>
                </a:lnTo>
                <a:lnTo>
                  <a:pt x="1428489" y="67707"/>
                </a:lnTo>
                <a:lnTo>
                  <a:pt x="1426360" y="62965"/>
                </a:lnTo>
                <a:lnTo>
                  <a:pt x="1427424" y="61912"/>
                </a:lnTo>
                <a:lnTo>
                  <a:pt x="1432746" y="61912"/>
                </a:lnTo>
                <a:lnTo>
                  <a:pt x="1435939" y="61912"/>
                </a:lnTo>
                <a:lnTo>
                  <a:pt x="1439665" y="61912"/>
                </a:lnTo>
                <a:lnTo>
                  <a:pt x="1443922" y="62965"/>
                </a:lnTo>
                <a:lnTo>
                  <a:pt x="1448711" y="65073"/>
                </a:lnTo>
                <a:lnTo>
                  <a:pt x="1452969" y="65600"/>
                </a:lnTo>
                <a:lnTo>
                  <a:pt x="1456694" y="67707"/>
                </a:lnTo>
                <a:lnTo>
                  <a:pt x="1460952" y="69288"/>
                </a:lnTo>
                <a:lnTo>
                  <a:pt x="1465209" y="72976"/>
                </a:lnTo>
                <a:lnTo>
                  <a:pt x="1467870" y="76137"/>
                </a:lnTo>
                <a:lnTo>
                  <a:pt x="1470531" y="80879"/>
                </a:lnTo>
                <a:lnTo>
                  <a:pt x="1472659" y="86147"/>
                </a:lnTo>
                <a:lnTo>
                  <a:pt x="1474788" y="92996"/>
                </a:lnTo>
                <a:lnTo>
                  <a:pt x="1473724" y="98265"/>
                </a:lnTo>
                <a:lnTo>
                  <a:pt x="1473192" y="104588"/>
                </a:lnTo>
                <a:lnTo>
                  <a:pt x="1471063" y="109856"/>
                </a:lnTo>
                <a:lnTo>
                  <a:pt x="1469999" y="116178"/>
                </a:lnTo>
                <a:lnTo>
                  <a:pt x="1466805" y="120920"/>
                </a:lnTo>
                <a:lnTo>
                  <a:pt x="1464145" y="126189"/>
                </a:lnTo>
                <a:lnTo>
                  <a:pt x="1461484" y="130930"/>
                </a:lnTo>
                <a:lnTo>
                  <a:pt x="1458823" y="135672"/>
                </a:lnTo>
                <a:lnTo>
                  <a:pt x="1452196" y="141223"/>
                </a:lnTo>
                <a:lnTo>
                  <a:pt x="1456664" y="139111"/>
                </a:lnTo>
                <a:lnTo>
                  <a:pt x="1467780" y="134884"/>
                </a:lnTo>
                <a:lnTo>
                  <a:pt x="1478366" y="131185"/>
                </a:lnTo>
                <a:lnTo>
                  <a:pt x="1489482" y="127487"/>
                </a:lnTo>
                <a:lnTo>
                  <a:pt x="1500069" y="124317"/>
                </a:lnTo>
                <a:lnTo>
                  <a:pt x="1511184" y="121675"/>
                </a:lnTo>
                <a:lnTo>
                  <a:pt x="1521771" y="119561"/>
                </a:lnTo>
                <a:lnTo>
                  <a:pt x="1533416" y="117448"/>
                </a:lnTo>
                <a:lnTo>
                  <a:pt x="1543473" y="115335"/>
                </a:lnTo>
                <a:lnTo>
                  <a:pt x="1555118" y="113221"/>
                </a:lnTo>
                <a:lnTo>
                  <a:pt x="1565705" y="112164"/>
                </a:lnTo>
                <a:lnTo>
                  <a:pt x="1577350" y="111108"/>
                </a:lnTo>
                <a:lnTo>
                  <a:pt x="1587407" y="110051"/>
                </a:lnTo>
                <a:lnTo>
                  <a:pt x="1599052" y="109523"/>
                </a:lnTo>
                <a:lnTo>
                  <a:pt x="1609639" y="109523"/>
                </a:lnTo>
                <a:lnTo>
                  <a:pt x="1621284" y="109523"/>
                </a:lnTo>
                <a:lnTo>
                  <a:pt x="1631341" y="109523"/>
                </a:lnTo>
                <a:lnTo>
                  <a:pt x="1642457" y="109523"/>
                </a:lnTo>
                <a:lnTo>
                  <a:pt x="1652514" y="110051"/>
                </a:lnTo>
                <a:lnTo>
                  <a:pt x="1663100" y="111108"/>
                </a:lnTo>
                <a:lnTo>
                  <a:pt x="1673687" y="112164"/>
                </a:lnTo>
                <a:lnTo>
                  <a:pt x="1684273" y="114278"/>
                </a:lnTo>
                <a:lnTo>
                  <a:pt x="1694330" y="115863"/>
                </a:lnTo>
                <a:lnTo>
                  <a:pt x="1705446" y="117976"/>
                </a:lnTo>
                <a:lnTo>
                  <a:pt x="1714974" y="119561"/>
                </a:lnTo>
                <a:lnTo>
                  <a:pt x="1723973" y="121675"/>
                </a:lnTo>
                <a:lnTo>
                  <a:pt x="1733500" y="124317"/>
                </a:lnTo>
                <a:lnTo>
                  <a:pt x="1743028" y="126958"/>
                </a:lnTo>
                <a:lnTo>
                  <a:pt x="1752027" y="129600"/>
                </a:lnTo>
                <a:lnTo>
                  <a:pt x="1761555" y="132770"/>
                </a:lnTo>
                <a:lnTo>
                  <a:pt x="1770024" y="136469"/>
                </a:lnTo>
                <a:lnTo>
                  <a:pt x="1779022" y="140167"/>
                </a:lnTo>
                <a:lnTo>
                  <a:pt x="1786962" y="143866"/>
                </a:lnTo>
                <a:lnTo>
                  <a:pt x="1795431" y="147564"/>
                </a:lnTo>
                <a:lnTo>
                  <a:pt x="1803371" y="151791"/>
                </a:lnTo>
                <a:lnTo>
                  <a:pt x="1811311" y="156018"/>
                </a:lnTo>
                <a:lnTo>
                  <a:pt x="1818721" y="159717"/>
                </a:lnTo>
                <a:lnTo>
                  <a:pt x="1826661" y="165529"/>
                </a:lnTo>
                <a:lnTo>
                  <a:pt x="1833013" y="170284"/>
                </a:lnTo>
                <a:lnTo>
                  <a:pt x="1840424" y="176096"/>
                </a:lnTo>
                <a:lnTo>
                  <a:pt x="1846776" y="180851"/>
                </a:lnTo>
                <a:lnTo>
                  <a:pt x="1852598" y="186134"/>
                </a:lnTo>
                <a:lnTo>
                  <a:pt x="1858421" y="191946"/>
                </a:lnTo>
                <a:lnTo>
                  <a:pt x="1864243" y="197758"/>
                </a:lnTo>
                <a:lnTo>
                  <a:pt x="1869007" y="203042"/>
                </a:lnTo>
                <a:lnTo>
                  <a:pt x="1873771" y="209382"/>
                </a:lnTo>
                <a:lnTo>
                  <a:pt x="1878535" y="216251"/>
                </a:lnTo>
                <a:lnTo>
                  <a:pt x="1883299" y="222591"/>
                </a:lnTo>
                <a:lnTo>
                  <a:pt x="1886475" y="228931"/>
                </a:lnTo>
                <a:lnTo>
                  <a:pt x="1890180" y="234743"/>
                </a:lnTo>
                <a:lnTo>
                  <a:pt x="1892827" y="241612"/>
                </a:lnTo>
                <a:lnTo>
                  <a:pt x="1896003" y="249009"/>
                </a:lnTo>
                <a:lnTo>
                  <a:pt x="1898120" y="255878"/>
                </a:lnTo>
                <a:lnTo>
                  <a:pt x="1899708" y="263275"/>
                </a:lnTo>
                <a:lnTo>
                  <a:pt x="1901825" y="270672"/>
                </a:lnTo>
                <a:lnTo>
                  <a:pt x="1903413" y="278597"/>
                </a:lnTo>
                <a:lnTo>
                  <a:pt x="1903413" y="284937"/>
                </a:lnTo>
                <a:lnTo>
                  <a:pt x="1903413" y="291806"/>
                </a:lnTo>
                <a:lnTo>
                  <a:pt x="1903413" y="297618"/>
                </a:lnTo>
                <a:lnTo>
                  <a:pt x="1903413" y="304486"/>
                </a:lnTo>
                <a:lnTo>
                  <a:pt x="1902355" y="310298"/>
                </a:lnTo>
                <a:lnTo>
                  <a:pt x="1902355" y="316639"/>
                </a:lnTo>
                <a:lnTo>
                  <a:pt x="1901825" y="322451"/>
                </a:lnTo>
                <a:lnTo>
                  <a:pt x="1900767" y="328791"/>
                </a:lnTo>
                <a:lnTo>
                  <a:pt x="1898649" y="334074"/>
                </a:lnTo>
                <a:lnTo>
                  <a:pt x="1897591" y="339358"/>
                </a:lnTo>
                <a:lnTo>
                  <a:pt x="1895473" y="345170"/>
                </a:lnTo>
                <a:lnTo>
                  <a:pt x="1893885" y="350454"/>
                </a:lnTo>
                <a:lnTo>
                  <a:pt x="1891239" y="355209"/>
                </a:lnTo>
                <a:lnTo>
                  <a:pt x="1889122" y="359964"/>
                </a:lnTo>
                <a:lnTo>
                  <a:pt x="1887534" y="364719"/>
                </a:lnTo>
                <a:lnTo>
                  <a:pt x="1885416" y="369474"/>
                </a:lnTo>
                <a:lnTo>
                  <a:pt x="1881711" y="373173"/>
                </a:lnTo>
                <a:lnTo>
                  <a:pt x="1878535" y="377400"/>
                </a:lnTo>
                <a:lnTo>
                  <a:pt x="1875359" y="381627"/>
                </a:lnTo>
                <a:lnTo>
                  <a:pt x="1872712" y="385325"/>
                </a:lnTo>
                <a:lnTo>
                  <a:pt x="1864773" y="392194"/>
                </a:lnTo>
                <a:lnTo>
                  <a:pt x="1858421" y="399591"/>
                </a:lnTo>
                <a:lnTo>
                  <a:pt x="1853657" y="402233"/>
                </a:lnTo>
                <a:lnTo>
                  <a:pt x="1849422" y="405931"/>
                </a:lnTo>
                <a:lnTo>
                  <a:pt x="1845188" y="408573"/>
                </a:lnTo>
                <a:lnTo>
                  <a:pt x="1841482" y="411743"/>
                </a:lnTo>
                <a:lnTo>
                  <a:pt x="1836718" y="413856"/>
                </a:lnTo>
                <a:lnTo>
                  <a:pt x="1832484" y="416498"/>
                </a:lnTo>
                <a:lnTo>
                  <a:pt x="1827720" y="419140"/>
                </a:lnTo>
                <a:lnTo>
                  <a:pt x="1823485" y="421782"/>
                </a:lnTo>
                <a:lnTo>
                  <a:pt x="1818192" y="423367"/>
                </a:lnTo>
                <a:lnTo>
                  <a:pt x="1813428" y="425480"/>
                </a:lnTo>
                <a:lnTo>
                  <a:pt x="1808135" y="426537"/>
                </a:lnTo>
                <a:lnTo>
                  <a:pt x="1803371" y="428650"/>
                </a:lnTo>
                <a:lnTo>
                  <a:pt x="1798078" y="430236"/>
                </a:lnTo>
                <a:lnTo>
                  <a:pt x="1793314" y="431292"/>
                </a:lnTo>
                <a:lnTo>
                  <a:pt x="1788021" y="432877"/>
                </a:lnTo>
                <a:lnTo>
                  <a:pt x="1783257" y="434991"/>
                </a:lnTo>
                <a:lnTo>
                  <a:pt x="1776905" y="435519"/>
                </a:lnTo>
                <a:lnTo>
                  <a:pt x="1772141" y="436047"/>
                </a:lnTo>
                <a:lnTo>
                  <a:pt x="1766318" y="436576"/>
                </a:lnTo>
                <a:lnTo>
                  <a:pt x="1761555" y="438161"/>
                </a:lnTo>
                <a:lnTo>
                  <a:pt x="1756261" y="438161"/>
                </a:lnTo>
                <a:lnTo>
                  <a:pt x="1750439" y="438689"/>
                </a:lnTo>
                <a:lnTo>
                  <a:pt x="1745145" y="439746"/>
                </a:lnTo>
                <a:lnTo>
                  <a:pt x="1740382" y="440274"/>
                </a:lnTo>
                <a:lnTo>
                  <a:pt x="1734559" y="440274"/>
                </a:lnTo>
                <a:lnTo>
                  <a:pt x="1729795" y="440274"/>
                </a:lnTo>
                <a:lnTo>
                  <a:pt x="1723443" y="440274"/>
                </a:lnTo>
                <a:lnTo>
                  <a:pt x="1718679" y="440274"/>
                </a:lnTo>
                <a:lnTo>
                  <a:pt x="1713386" y="439746"/>
                </a:lnTo>
                <a:lnTo>
                  <a:pt x="1708093" y="439746"/>
                </a:lnTo>
                <a:lnTo>
                  <a:pt x="1702800" y="438689"/>
                </a:lnTo>
                <a:lnTo>
                  <a:pt x="1698036" y="438689"/>
                </a:lnTo>
                <a:lnTo>
                  <a:pt x="1692213" y="437633"/>
                </a:lnTo>
                <a:lnTo>
                  <a:pt x="1687449" y="436576"/>
                </a:lnTo>
                <a:lnTo>
                  <a:pt x="1682156" y="436047"/>
                </a:lnTo>
                <a:lnTo>
                  <a:pt x="1677392" y="435519"/>
                </a:lnTo>
                <a:lnTo>
                  <a:pt x="1672628" y="433934"/>
                </a:lnTo>
                <a:lnTo>
                  <a:pt x="1667864" y="433406"/>
                </a:lnTo>
                <a:lnTo>
                  <a:pt x="1664159" y="432349"/>
                </a:lnTo>
                <a:lnTo>
                  <a:pt x="1659947" y="431298"/>
                </a:lnTo>
                <a:lnTo>
                  <a:pt x="1659473" y="431799"/>
                </a:lnTo>
                <a:lnTo>
                  <a:pt x="1642948" y="425919"/>
                </a:lnTo>
                <a:lnTo>
                  <a:pt x="1642875" y="425431"/>
                </a:lnTo>
                <a:lnTo>
                  <a:pt x="1638222" y="423367"/>
                </a:lnTo>
                <a:lnTo>
                  <a:pt x="1633458" y="421253"/>
                </a:lnTo>
                <a:lnTo>
                  <a:pt x="1628694" y="420197"/>
                </a:lnTo>
                <a:lnTo>
                  <a:pt x="1624460" y="418612"/>
                </a:lnTo>
                <a:lnTo>
                  <a:pt x="1619696" y="416498"/>
                </a:lnTo>
                <a:lnTo>
                  <a:pt x="1615990" y="415442"/>
                </a:lnTo>
                <a:lnTo>
                  <a:pt x="1611227" y="413856"/>
                </a:lnTo>
                <a:lnTo>
                  <a:pt x="1606992" y="413328"/>
                </a:lnTo>
                <a:lnTo>
                  <a:pt x="1601699" y="411215"/>
                </a:lnTo>
                <a:lnTo>
                  <a:pt x="1597464" y="410686"/>
                </a:lnTo>
                <a:lnTo>
                  <a:pt x="1592171" y="409101"/>
                </a:lnTo>
                <a:lnTo>
                  <a:pt x="1587936" y="408573"/>
                </a:lnTo>
                <a:lnTo>
                  <a:pt x="1583172" y="406988"/>
                </a:lnTo>
                <a:lnTo>
                  <a:pt x="1578409" y="406459"/>
                </a:lnTo>
                <a:lnTo>
                  <a:pt x="1574174" y="405931"/>
                </a:lnTo>
                <a:lnTo>
                  <a:pt x="1569939" y="405931"/>
                </a:lnTo>
                <a:lnTo>
                  <a:pt x="1564646" y="404346"/>
                </a:lnTo>
                <a:lnTo>
                  <a:pt x="1560412" y="403818"/>
                </a:lnTo>
                <a:lnTo>
                  <a:pt x="1555118" y="403289"/>
                </a:lnTo>
                <a:lnTo>
                  <a:pt x="1550884" y="403289"/>
                </a:lnTo>
                <a:lnTo>
                  <a:pt x="1546120" y="403289"/>
                </a:lnTo>
                <a:lnTo>
                  <a:pt x="1541356" y="403289"/>
                </a:lnTo>
                <a:lnTo>
                  <a:pt x="1536592" y="403289"/>
                </a:lnTo>
                <a:lnTo>
                  <a:pt x="1532357" y="403289"/>
                </a:lnTo>
                <a:lnTo>
                  <a:pt x="1527064" y="402233"/>
                </a:lnTo>
                <a:lnTo>
                  <a:pt x="1522300" y="402233"/>
                </a:lnTo>
                <a:lnTo>
                  <a:pt x="1517536" y="402233"/>
                </a:lnTo>
                <a:lnTo>
                  <a:pt x="1513831" y="402233"/>
                </a:lnTo>
                <a:lnTo>
                  <a:pt x="1509067" y="402233"/>
                </a:lnTo>
                <a:lnTo>
                  <a:pt x="1504303" y="403289"/>
                </a:lnTo>
                <a:lnTo>
                  <a:pt x="1499539" y="403818"/>
                </a:lnTo>
                <a:lnTo>
                  <a:pt x="1495305" y="404346"/>
                </a:lnTo>
                <a:lnTo>
                  <a:pt x="1490011" y="404346"/>
                </a:lnTo>
                <a:lnTo>
                  <a:pt x="1485248" y="404346"/>
                </a:lnTo>
                <a:lnTo>
                  <a:pt x="1480484" y="404874"/>
                </a:lnTo>
                <a:lnTo>
                  <a:pt x="1476249" y="405931"/>
                </a:lnTo>
                <a:lnTo>
                  <a:pt x="1471485" y="406459"/>
                </a:lnTo>
                <a:lnTo>
                  <a:pt x="1466721" y="406988"/>
                </a:lnTo>
                <a:lnTo>
                  <a:pt x="1461957" y="408045"/>
                </a:lnTo>
                <a:lnTo>
                  <a:pt x="1458252" y="409101"/>
                </a:lnTo>
                <a:lnTo>
                  <a:pt x="1453488" y="409101"/>
                </a:lnTo>
                <a:lnTo>
                  <a:pt x="1448724" y="410686"/>
                </a:lnTo>
                <a:lnTo>
                  <a:pt x="1443960" y="411215"/>
                </a:lnTo>
                <a:lnTo>
                  <a:pt x="1439726" y="412271"/>
                </a:lnTo>
                <a:lnTo>
                  <a:pt x="1436020" y="413328"/>
                </a:lnTo>
                <a:lnTo>
                  <a:pt x="1431786" y="415442"/>
                </a:lnTo>
                <a:lnTo>
                  <a:pt x="1427551" y="415970"/>
                </a:lnTo>
                <a:lnTo>
                  <a:pt x="1423846" y="418083"/>
                </a:lnTo>
                <a:lnTo>
                  <a:pt x="1419082" y="418612"/>
                </a:lnTo>
                <a:lnTo>
                  <a:pt x="1414848" y="420197"/>
                </a:lnTo>
                <a:lnTo>
                  <a:pt x="1410084" y="421253"/>
                </a:lnTo>
                <a:lnTo>
                  <a:pt x="1405849" y="423367"/>
                </a:lnTo>
                <a:lnTo>
                  <a:pt x="1402144" y="424424"/>
                </a:lnTo>
                <a:lnTo>
                  <a:pt x="1397909" y="426009"/>
                </a:lnTo>
                <a:lnTo>
                  <a:pt x="1393675" y="428122"/>
                </a:lnTo>
                <a:lnTo>
                  <a:pt x="1390499" y="430236"/>
                </a:lnTo>
                <a:lnTo>
                  <a:pt x="1386264" y="431292"/>
                </a:lnTo>
                <a:lnTo>
                  <a:pt x="1382559" y="433406"/>
                </a:lnTo>
                <a:lnTo>
                  <a:pt x="1378324" y="435519"/>
                </a:lnTo>
                <a:lnTo>
                  <a:pt x="1374619" y="437633"/>
                </a:lnTo>
                <a:lnTo>
                  <a:pt x="1367208" y="441331"/>
                </a:lnTo>
                <a:lnTo>
                  <a:pt x="1361386" y="446086"/>
                </a:lnTo>
                <a:lnTo>
                  <a:pt x="1361386" y="445030"/>
                </a:lnTo>
                <a:lnTo>
                  <a:pt x="1362444" y="443444"/>
                </a:lnTo>
                <a:lnTo>
                  <a:pt x="1364032" y="440803"/>
                </a:lnTo>
                <a:lnTo>
                  <a:pt x="1367208" y="437633"/>
                </a:lnTo>
                <a:lnTo>
                  <a:pt x="1370384" y="432877"/>
                </a:lnTo>
                <a:lnTo>
                  <a:pt x="1374619" y="427594"/>
                </a:lnTo>
                <a:lnTo>
                  <a:pt x="1379383" y="421253"/>
                </a:lnTo>
                <a:lnTo>
                  <a:pt x="1385735" y="415442"/>
                </a:lnTo>
                <a:lnTo>
                  <a:pt x="1388381" y="411215"/>
                </a:lnTo>
                <a:lnTo>
                  <a:pt x="1391557" y="406988"/>
                </a:lnTo>
                <a:lnTo>
                  <a:pt x="1394733" y="403289"/>
                </a:lnTo>
                <a:lnTo>
                  <a:pt x="1398438" y="399591"/>
                </a:lnTo>
                <a:lnTo>
                  <a:pt x="1402144" y="395892"/>
                </a:lnTo>
                <a:lnTo>
                  <a:pt x="1405849" y="391665"/>
                </a:lnTo>
                <a:lnTo>
                  <a:pt x="1410084" y="387439"/>
                </a:lnTo>
                <a:lnTo>
                  <a:pt x="1414848" y="383740"/>
                </a:lnTo>
                <a:lnTo>
                  <a:pt x="1419082" y="378985"/>
                </a:lnTo>
                <a:lnTo>
                  <a:pt x="1422787" y="374230"/>
                </a:lnTo>
                <a:lnTo>
                  <a:pt x="1427022" y="370003"/>
                </a:lnTo>
                <a:lnTo>
                  <a:pt x="1432315" y="365776"/>
                </a:lnTo>
                <a:lnTo>
                  <a:pt x="1436550" y="361021"/>
                </a:lnTo>
                <a:lnTo>
                  <a:pt x="1441843" y="356266"/>
                </a:lnTo>
                <a:lnTo>
                  <a:pt x="1446607" y="352567"/>
                </a:lnTo>
                <a:lnTo>
                  <a:pt x="1452959" y="348340"/>
                </a:lnTo>
                <a:lnTo>
                  <a:pt x="1457723" y="343585"/>
                </a:lnTo>
                <a:lnTo>
                  <a:pt x="1463016" y="338830"/>
                </a:lnTo>
                <a:lnTo>
                  <a:pt x="1467780" y="334074"/>
                </a:lnTo>
                <a:lnTo>
                  <a:pt x="1473602" y="330376"/>
                </a:lnTo>
                <a:lnTo>
                  <a:pt x="1478896" y="325621"/>
                </a:lnTo>
                <a:lnTo>
                  <a:pt x="1485248" y="321394"/>
                </a:lnTo>
                <a:lnTo>
                  <a:pt x="1491070" y="317167"/>
                </a:lnTo>
                <a:lnTo>
                  <a:pt x="1497422" y="313469"/>
                </a:lnTo>
                <a:lnTo>
                  <a:pt x="1503245" y="308713"/>
                </a:lnTo>
                <a:lnTo>
                  <a:pt x="1509596" y="304486"/>
                </a:lnTo>
                <a:lnTo>
                  <a:pt x="1515948" y="300260"/>
                </a:lnTo>
                <a:lnTo>
                  <a:pt x="1521771" y="297089"/>
                </a:lnTo>
                <a:lnTo>
                  <a:pt x="1528123" y="292863"/>
                </a:lnTo>
                <a:lnTo>
                  <a:pt x="1534475" y="290221"/>
                </a:lnTo>
                <a:lnTo>
                  <a:pt x="1541356" y="287051"/>
                </a:lnTo>
                <a:lnTo>
                  <a:pt x="1548237" y="284409"/>
                </a:lnTo>
                <a:lnTo>
                  <a:pt x="1554060" y="280710"/>
                </a:lnTo>
                <a:lnTo>
                  <a:pt x="1560941" y="278069"/>
                </a:lnTo>
                <a:lnTo>
                  <a:pt x="1567822" y="274898"/>
                </a:lnTo>
                <a:lnTo>
                  <a:pt x="1574703" y="272785"/>
                </a:lnTo>
                <a:lnTo>
                  <a:pt x="1581584" y="270672"/>
                </a:lnTo>
                <a:lnTo>
                  <a:pt x="1587936" y="268558"/>
                </a:lnTo>
                <a:lnTo>
                  <a:pt x="1594818" y="266445"/>
                </a:lnTo>
                <a:lnTo>
                  <a:pt x="1602228" y="265388"/>
                </a:lnTo>
                <a:lnTo>
                  <a:pt x="1609109" y="263275"/>
                </a:lnTo>
                <a:lnTo>
                  <a:pt x="1616520" y="262746"/>
                </a:lnTo>
                <a:lnTo>
                  <a:pt x="1623401" y="261690"/>
                </a:lnTo>
                <a:lnTo>
                  <a:pt x="1630812" y="261690"/>
                </a:lnTo>
                <a:lnTo>
                  <a:pt x="1637693" y="261161"/>
                </a:lnTo>
                <a:lnTo>
                  <a:pt x="1645633" y="261161"/>
                </a:lnTo>
                <a:lnTo>
                  <a:pt x="1652514" y="261690"/>
                </a:lnTo>
                <a:lnTo>
                  <a:pt x="1660454" y="263275"/>
                </a:lnTo>
                <a:lnTo>
                  <a:pt x="1666806" y="263275"/>
                </a:lnTo>
                <a:lnTo>
                  <a:pt x="1673687" y="264860"/>
                </a:lnTo>
                <a:lnTo>
                  <a:pt x="1679509" y="265388"/>
                </a:lnTo>
                <a:lnTo>
                  <a:pt x="1686391" y="267501"/>
                </a:lnTo>
                <a:lnTo>
                  <a:pt x="1691684" y="268030"/>
                </a:lnTo>
                <a:lnTo>
                  <a:pt x="1696977" y="269615"/>
                </a:lnTo>
                <a:lnTo>
                  <a:pt x="1702800" y="271200"/>
                </a:lnTo>
                <a:lnTo>
                  <a:pt x="1708093" y="273313"/>
                </a:lnTo>
                <a:lnTo>
                  <a:pt x="1711798" y="275427"/>
                </a:lnTo>
                <a:lnTo>
                  <a:pt x="1716033" y="277540"/>
                </a:lnTo>
                <a:lnTo>
                  <a:pt x="1720267" y="279654"/>
                </a:lnTo>
                <a:lnTo>
                  <a:pt x="1725031" y="281767"/>
                </a:lnTo>
                <a:lnTo>
                  <a:pt x="1730854" y="285994"/>
                </a:lnTo>
                <a:lnTo>
                  <a:pt x="1737735" y="291806"/>
                </a:lnTo>
                <a:lnTo>
                  <a:pt x="1741970" y="296561"/>
                </a:lnTo>
                <a:lnTo>
                  <a:pt x="1745675" y="302373"/>
                </a:lnTo>
                <a:lnTo>
                  <a:pt x="1749380" y="308713"/>
                </a:lnTo>
                <a:lnTo>
                  <a:pt x="1752027" y="314525"/>
                </a:lnTo>
                <a:lnTo>
                  <a:pt x="1753085" y="320866"/>
                </a:lnTo>
                <a:lnTo>
                  <a:pt x="1754144" y="326677"/>
                </a:lnTo>
                <a:lnTo>
                  <a:pt x="1754144" y="333546"/>
                </a:lnTo>
                <a:lnTo>
                  <a:pt x="1754673" y="340415"/>
                </a:lnTo>
                <a:lnTo>
                  <a:pt x="1753085" y="346227"/>
                </a:lnTo>
                <a:lnTo>
                  <a:pt x="1752027" y="352567"/>
                </a:lnTo>
                <a:lnTo>
                  <a:pt x="1749909" y="358379"/>
                </a:lnTo>
                <a:lnTo>
                  <a:pt x="1748321" y="364719"/>
                </a:lnTo>
                <a:lnTo>
                  <a:pt x="1745675" y="370003"/>
                </a:lnTo>
                <a:lnTo>
                  <a:pt x="1743028" y="375286"/>
                </a:lnTo>
                <a:lnTo>
                  <a:pt x="1740382" y="380570"/>
                </a:lnTo>
                <a:lnTo>
                  <a:pt x="1737735" y="386382"/>
                </a:lnTo>
                <a:lnTo>
                  <a:pt x="1734559" y="390080"/>
                </a:lnTo>
                <a:lnTo>
                  <a:pt x="1730854" y="394307"/>
                </a:lnTo>
                <a:lnTo>
                  <a:pt x="1727678" y="397477"/>
                </a:lnTo>
                <a:lnTo>
                  <a:pt x="1725031" y="401176"/>
                </a:lnTo>
                <a:lnTo>
                  <a:pt x="1718679" y="405931"/>
                </a:lnTo>
                <a:lnTo>
                  <a:pt x="1713915" y="408573"/>
                </a:lnTo>
                <a:lnTo>
                  <a:pt x="1715503" y="408573"/>
                </a:lnTo>
                <a:lnTo>
                  <a:pt x="1720267" y="409101"/>
                </a:lnTo>
                <a:lnTo>
                  <a:pt x="1722914" y="409101"/>
                </a:lnTo>
                <a:lnTo>
                  <a:pt x="1727148" y="409101"/>
                </a:lnTo>
                <a:lnTo>
                  <a:pt x="1730854" y="409101"/>
                </a:lnTo>
                <a:lnTo>
                  <a:pt x="1737206" y="409630"/>
                </a:lnTo>
                <a:lnTo>
                  <a:pt x="1741970" y="409101"/>
                </a:lnTo>
                <a:lnTo>
                  <a:pt x="1747792" y="409101"/>
                </a:lnTo>
                <a:lnTo>
                  <a:pt x="1754144" y="408573"/>
                </a:lnTo>
                <a:lnTo>
                  <a:pt x="1760496" y="408573"/>
                </a:lnTo>
                <a:lnTo>
                  <a:pt x="1767377" y="406988"/>
                </a:lnTo>
                <a:lnTo>
                  <a:pt x="1774788" y="405931"/>
                </a:lnTo>
                <a:lnTo>
                  <a:pt x="1781669" y="404346"/>
                </a:lnTo>
                <a:lnTo>
                  <a:pt x="1789079" y="403289"/>
                </a:lnTo>
                <a:lnTo>
                  <a:pt x="1795961" y="399591"/>
                </a:lnTo>
                <a:lnTo>
                  <a:pt x="1802842" y="396949"/>
                </a:lnTo>
                <a:lnTo>
                  <a:pt x="1809723" y="393779"/>
                </a:lnTo>
                <a:lnTo>
                  <a:pt x="1817133" y="390080"/>
                </a:lnTo>
                <a:lnTo>
                  <a:pt x="1822956" y="385325"/>
                </a:lnTo>
                <a:lnTo>
                  <a:pt x="1829837" y="380042"/>
                </a:lnTo>
                <a:lnTo>
                  <a:pt x="1835660" y="374230"/>
                </a:lnTo>
                <a:lnTo>
                  <a:pt x="1842012" y="368418"/>
                </a:lnTo>
                <a:lnTo>
                  <a:pt x="1844129" y="364719"/>
                </a:lnTo>
                <a:lnTo>
                  <a:pt x="1846776" y="361021"/>
                </a:lnTo>
                <a:lnTo>
                  <a:pt x="1848893" y="357322"/>
                </a:lnTo>
                <a:lnTo>
                  <a:pt x="1851540" y="353624"/>
                </a:lnTo>
                <a:lnTo>
                  <a:pt x="1853657" y="348869"/>
                </a:lnTo>
                <a:lnTo>
                  <a:pt x="1855774" y="345170"/>
                </a:lnTo>
                <a:lnTo>
                  <a:pt x="1857362" y="340415"/>
                </a:lnTo>
                <a:lnTo>
                  <a:pt x="1859479" y="335660"/>
                </a:lnTo>
                <a:lnTo>
                  <a:pt x="1860538" y="330376"/>
                </a:lnTo>
                <a:lnTo>
                  <a:pt x="1861597" y="324564"/>
                </a:lnTo>
                <a:lnTo>
                  <a:pt x="1863185" y="319280"/>
                </a:lnTo>
                <a:lnTo>
                  <a:pt x="1864243" y="313997"/>
                </a:lnTo>
                <a:lnTo>
                  <a:pt x="1864773" y="307657"/>
                </a:lnTo>
                <a:lnTo>
                  <a:pt x="1865831" y="301845"/>
                </a:lnTo>
                <a:lnTo>
                  <a:pt x="1866361" y="295504"/>
                </a:lnTo>
                <a:lnTo>
                  <a:pt x="1866890" y="289692"/>
                </a:lnTo>
                <a:lnTo>
                  <a:pt x="1866361" y="282295"/>
                </a:lnTo>
                <a:lnTo>
                  <a:pt x="1865831" y="275427"/>
                </a:lnTo>
                <a:lnTo>
                  <a:pt x="1864243" y="269615"/>
                </a:lnTo>
                <a:lnTo>
                  <a:pt x="1863185" y="263275"/>
                </a:lnTo>
                <a:lnTo>
                  <a:pt x="1860538" y="256406"/>
                </a:lnTo>
                <a:lnTo>
                  <a:pt x="1858421" y="250594"/>
                </a:lnTo>
                <a:lnTo>
                  <a:pt x="1854715" y="245310"/>
                </a:lnTo>
                <a:lnTo>
                  <a:pt x="1852069" y="239499"/>
                </a:lnTo>
                <a:lnTo>
                  <a:pt x="1847834" y="233687"/>
                </a:lnTo>
                <a:lnTo>
                  <a:pt x="1844129" y="228403"/>
                </a:lnTo>
                <a:lnTo>
                  <a:pt x="1839365" y="222591"/>
                </a:lnTo>
                <a:lnTo>
                  <a:pt x="1834601" y="218893"/>
                </a:lnTo>
                <a:lnTo>
                  <a:pt x="1828249" y="213081"/>
                </a:lnTo>
                <a:lnTo>
                  <a:pt x="1822956" y="209382"/>
                </a:lnTo>
                <a:lnTo>
                  <a:pt x="1817133" y="205155"/>
                </a:lnTo>
                <a:lnTo>
                  <a:pt x="1811311" y="200928"/>
                </a:lnTo>
                <a:lnTo>
                  <a:pt x="1803900" y="196173"/>
                </a:lnTo>
                <a:lnTo>
                  <a:pt x="1797549" y="192475"/>
                </a:lnTo>
                <a:lnTo>
                  <a:pt x="1789609" y="188248"/>
                </a:lnTo>
                <a:lnTo>
                  <a:pt x="1783257" y="185078"/>
                </a:lnTo>
                <a:lnTo>
                  <a:pt x="1774788" y="181379"/>
                </a:lnTo>
                <a:lnTo>
                  <a:pt x="1766848" y="178737"/>
                </a:lnTo>
                <a:lnTo>
                  <a:pt x="1758908" y="175567"/>
                </a:lnTo>
                <a:lnTo>
                  <a:pt x="1751497" y="173454"/>
                </a:lnTo>
                <a:lnTo>
                  <a:pt x="1742499" y="170284"/>
                </a:lnTo>
                <a:lnTo>
                  <a:pt x="1733500" y="167642"/>
                </a:lnTo>
                <a:lnTo>
                  <a:pt x="1725031" y="165529"/>
                </a:lnTo>
                <a:lnTo>
                  <a:pt x="1716033" y="163415"/>
                </a:lnTo>
                <a:lnTo>
                  <a:pt x="1706505" y="161302"/>
                </a:lnTo>
                <a:lnTo>
                  <a:pt x="1696977" y="159717"/>
                </a:lnTo>
                <a:lnTo>
                  <a:pt x="1687449" y="158660"/>
                </a:lnTo>
                <a:lnTo>
                  <a:pt x="1678980" y="158132"/>
                </a:lnTo>
                <a:lnTo>
                  <a:pt x="1668923" y="156018"/>
                </a:lnTo>
                <a:lnTo>
                  <a:pt x="1658336" y="155490"/>
                </a:lnTo>
                <a:lnTo>
                  <a:pt x="1648279" y="153905"/>
                </a:lnTo>
                <a:lnTo>
                  <a:pt x="1638751" y="153905"/>
                </a:lnTo>
                <a:lnTo>
                  <a:pt x="1628694" y="153376"/>
                </a:lnTo>
                <a:lnTo>
                  <a:pt x="1618637" y="153376"/>
                </a:lnTo>
                <a:lnTo>
                  <a:pt x="1608580" y="153376"/>
                </a:lnTo>
                <a:lnTo>
                  <a:pt x="1599052" y="153905"/>
                </a:lnTo>
                <a:lnTo>
                  <a:pt x="1588995" y="153905"/>
                </a:lnTo>
                <a:lnTo>
                  <a:pt x="1578409" y="153905"/>
                </a:lnTo>
                <a:lnTo>
                  <a:pt x="1568351" y="154433"/>
                </a:lnTo>
                <a:lnTo>
                  <a:pt x="1558824" y="156018"/>
                </a:lnTo>
                <a:lnTo>
                  <a:pt x="1548766" y="157075"/>
                </a:lnTo>
                <a:lnTo>
                  <a:pt x="1538709" y="158660"/>
                </a:lnTo>
                <a:lnTo>
                  <a:pt x="1529181" y="160773"/>
                </a:lnTo>
                <a:lnTo>
                  <a:pt x="1520183" y="162887"/>
                </a:lnTo>
                <a:lnTo>
                  <a:pt x="1510126" y="164472"/>
                </a:lnTo>
                <a:lnTo>
                  <a:pt x="1500598" y="166585"/>
                </a:lnTo>
                <a:lnTo>
                  <a:pt x="1491070" y="168699"/>
                </a:lnTo>
                <a:lnTo>
                  <a:pt x="1482601" y="171869"/>
                </a:lnTo>
                <a:lnTo>
                  <a:pt x="1473073" y="175039"/>
                </a:lnTo>
                <a:lnTo>
                  <a:pt x="1464075" y="178209"/>
                </a:lnTo>
                <a:lnTo>
                  <a:pt x="1455605" y="181379"/>
                </a:lnTo>
                <a:lnTo>
                  <a:pt x="1447136" y="185606"/>
                </a:lnTo>
                <a:lnTo>
                  <a:pt x="1438667" y="188776"/>
                </a:lnTo>
                <a:lnTo>
                  <a:pt x="1430198" y="193003"/>
                </a:lnTo>
                <a:lnTo>
                  <a:pt x="1422787" y="197230"/>
                </a:lnTo>
                <a:lnTo>
                  <a:pt x="1415377" y="201985"/>
                </a:lnTo>
                <a:lnTo>
                  <a:pt x="1407966" y="205684"/>
                </a:lnTo>
                <a:lnTo>
                  <a:pt x="1401085" y="211496"/>
                </a:lnTo>
                <a:lnTo>
                  <a:pt x="1394733" y="216779"/>
                </a:lnTo>
                <a:lnTo>
                  <a:pt x="1388381" y="222591"/>
                </a:lnTo>
                <a:lnTo>
                  <a:pt x="1381500" y="227346"/>
                </a:lnTo>
                <a:lnTo>
                  <a:pt x="1375678" y="233158"/>
                </a:lnTo>
                <a:lnTo>
                  <a:pt x="1369326" y="237385"/>
                </a:lnTo>
                <a:lnTo>
                  <a:pt x="1363503" y="243197"/>
                </a:lnTo>
                <a:lnTo>
                  <a:pt x="1357151" y="246896"/>
                </a:lnTo>
                <a:lnTo>
                  <a:pt x="1351329" y="252707"/>
                </a:lnTo>
                <a:lnTo>
                  <a:pt x="1344977" y="256406"/>
                </a:lnTo>
                <a:lnTo>
                  <a:pt x="1339684" y="261690"/>
                </a:lnTo>
                <a:lnTo>
                  <a:pt x="1333332" y="265916"/>
                </a:lnTo>
                <a:lnTo>
                  <a:pt x="1327509" y="270672"/>
                </a:lnTo>
                <a:lnTo>
                  <a:pt x="1322216" y="274898"/>
                </a:lnTo>
                <a:lnTo>
                  <a:pt x="1316923" y="279654"/>
                </a:lnTo>
                <a:lnTo>
                  <a:pt x="1310571" y="283352"/>
                </a:lnTo>
                <a:lnTo>
                  <a:pt x="1305278" y="287579"/>
                </a:lnTo>
                <a:lnTo>
                  <a:pt x="1299984" y="291806"/>
                </a:lnTo>
                <a:lnTo>
                  <a:pt x="1295220" y="295504"/>
                </a:lnTo>
                <a:lnTo>
                  <a:pt x="1288868" y="299203"/>
                </a:lnTo>
                <a:lnTo>
                  <a:pt x="1284105" y="302373"/>
                </a:lnTo>
                <a:lnTo>
                  <a:pt x="1278811" y="306072"/>
                </a:lnTo>
                <a:lnTo>
                  <a:pt x="1273518" y="309770"/>
                </a:lnTo>
                <a:lnTo>
                  <a:pt x="1268754" y="313469"/>
                </a:lnTo>
                <a:lnTo>
                  <a:pt x="1262932" y="316639"/>
                </a:lnTo>
                <a:lnTo>
                  <a:pt x="1257109" y="319809"/>
                </a:lnTo>
                <a:lnTo>
                  <a:pt x="1252874" y="324036"/>
                </a:lnTo>
                <a:lnTo>
                  <a:pt x="1247581" y="326677"/>
                </a:lnTo>
                <a:lnTo>
                  <a:pt x="1242288" y="329319"/>
                </a:lnTo>
                <a:lnTo>
                  <a:pt x="1236995" y="331961"/>
                </a:lnTo>
                <a:lnTo>
                  <a:pt x="1232231" y="335660"/>
                </a:lnTo>
                <a:lnTo>
                  <a:pt x="1226408" y="338301"/>
                </a:lnTo>
                <a:lnTo>
                  <a:pt x="1221644" y="340943"/>
                </a:lnTo>
                <a:lnTo>
                  <a:pt x="1216351" y="343585"/>
                </a:lnTo>
                <a:lnTo>
                  <a:pt x="1211587" y="347283"/>
                </a:lnTo>
                <a:lnTo>
                  <a:pt x="1205765" y="348869"/>
                </a:lnTo>
                <a:lnTo>
                  <a:pt x="1200471" y="350982"/>
                </a:lnTo>
                <a:lnTo>
                  <a:pt x="1194649" y="353095"/>
                </a:lnTo>
                <a:lnTo>
                  <a:pt x="1189356" y="355737"/>
                </a:lnTo>
                <a:lnTo>
                  <a:pt x="1184062" y="357851"/>
                </a:lnTo>
                <a:lnTo>
                  <a:pt x="1178769" y="359964"/>
                </a:lnTo>
                <a:lnTo>
                  <a:pt x="1172947" y="362077"/>
                </a:lnTo>
                <a:lnTo>
                  <a:pt x="1167653" y="363662"/>
                </a:lnTo>
                <a:lnTo>
                  <a:pt x="1161831" y="365248"/>
                </a:lnTo>
                <a:lnTo>
                  <a:pt x="1156008" y="367361"/>
                </a:lnTo>
                <a:lnTo>
                  <a:pt x="1150715" y="368418"/>
                </a:lnTo>
                <a:lnTo>
                  <a:pt x="1145422" y="370531"/>
                </a:lnTo>
                <a:lnTo>
                  <a:pt x="1139070" y="372116"/>
                </a:lnTo>
                <a:lnTo>
                  <a:pt x="1133777" y="374230"/>
                </a:lnTo>
                <a:lnTo>
                  <a:pt x="1127954" y="375286"/>
                </a:lnTo>
                <a:lnTo>
                  <a:pt x="1122131" y="377400"/>
                </a:lnTo>
                <a:lnTo>
                  <a:pt x="1115780" y="377928"/>
                </a:lnTo>
                <a:lnTo>
                  <a:pt x="1109428" y="380042"/>
                </a:lnTo>
                <a:lnTo>
                  <a:pt x="1103605" y="380570"/>
                </a:lnTo>
                <a:lnTo>
                  <a:pt x="1097253" y="382683"/>
                </a:lnTo>
                <a:lnTo>
                  <a:pt x="1090372" y="383740"/>
                </a:lnTo>
                <a:lnTo>
                  <a:pt x="1084550" y="384797"/>
                </a:lnTo>
                <a:lnTo>
                  <a:pt x="1077668" y="386382"/>
                </a:lnTo>
                <a:lnTo>
                  <a:pt x="1071846" y="387439"/>
                </a:lnTo>
                <a:lnTo>
                  <a:pt x="1063906" y="387967"/>
                </a:lnTo>
                <a:lnTo>
                  <a:pt x="1057554" y="389024"/>
                </a:lnTo>
                <a:lnTo>
                  <a:pt x="1050673" y="389552"/>
                </a:lnTo>
                <a:lnTo>
                  <a:pt x="1043792" y="391137"/>
                </a:lnTo>
                <a:lnTo>
                  <a:pt x="1036381" y="391665"/>
                </a:lnTo>
                <a:lnTo>
                  <a:pt x="1029500" y="392194"/>
                </a:lnTo>
                <a:lnTo>
                  <a:pt x="1022089" y="392722"/>
                </a:lnTo>
                <a:lnTo>
                  <a:pt x="1015208" y="394307"/>
                </a:lnTo>
                <a:lnTo>
                  <a:pt x="1007268" y="394307"/>
                </a:lnTo>
                <a:lnTo>
                  <a:pt x="999328" y="394307"/>
                </a:lnTo>
                <a:lnTo>
                  <a:pt x="990859" y="393779"/>
                </a:lnTo>
                <a:lnTo>
                  <a:pt x="983449" y="393779"/>
                </a:lnTo>
                <a:lnTo>
                  <a:pt x="975509" y="392194"/>
                </a:lnTo>
                <a:lnTo>
                  <a:pt x="967569" y="391665"/>
                </a:lnTo>
                <a:lnTo>
                  <a:pt x="959100" y="391137"/>
                </a:lnTo>
                <a:lnTo>
                  <a:pt x="951689" y="390080"/>
                </a:lnTo>
                <a:lnTo>
                  <a:pt x="943749" y="387967"/>
                </a:lnTo>
                <a:lnTo>
                  <a:pt x="935280" y="386382"/>
                </a:lnTo>
                <a:lnTo>
                  <a:pt x="927340" y="384268"/>
                </a:lnTo>
                <a:lnTo>
                  <a:pt x="919401" y="382155"/>
                </a:lnTo>
                <a:lnTo>
                  <a:pt x="910931" y="379513"/>
                </a:lnTo>
                <a:lnTo>
                  <a:pt x="902991" y="377400"/>
                </a:lnTo>
                <a:lnTo>
                  <a:pt x="895052" y="374758"/>
                </a:lnTo>
                <a:lnTo>
                  <a:pt x="886582" y="372645"/>
                </a:lnTo>
                <a:lnTo>
                  <a:pt x="878643" y="369474"/>
                </a:lnTo>
                <a:lnTo>
                  <a:pt x="870703" y="365776"/>
                </a:lnTo>
                <a:lnTo>
                  <a:pt x="862234" y="362606"/>
                </a:lnTo>
                <a:lnTo>
                  <a:pt x="854294" y="359964"/>
                </a:lnTo>
                <a:lnTo>
                  <a:pt x="846354" y="356266"/>
                </a:lnTo>
                <a:lnTo>
                  <a:pt x="837885" y="353095"/>
                </a:lnTo>
                <a:lnTo>
                  <a:pt x="829945" y="349925"/>
                </a:lnTo>
                <a:lnTo>
                  <a:pt x="822534" y="346227"/>
                </a:lnTo>
                <a:lnTo>
                  <a:pt x="814594" y="342528"/>
                </a:lnTo>
                <a:lnTo>
                  <a:pt x="806125" y="338301"/>
                </a:lnTo>
                <a:lnTo>
                  <a:pt x="798715" y="334074"/>
                </a:lnTo>
                <a:lnTo>
                  <a:pt x="791304" y="330904"/>
                </a:lnTo>
                <a:lnTo>
                  <a:pt x="783894" y="326677"/>
                </a:lnTo>
                <a:lnTo>
                  <a:pt x="777012" y="322451"/>
                </a:lnTo>
                <a:lnTo>
                  <a:pt x="769602" y="318752"/>
                </a:lnTo>
                <a:lnTo>
                  <a:pt x="762721" y="315054"/>
                </a:lnTo>
                <a:lnTo>
                  <a:pt x="755310" y="311355"/>
                </a:lnTo>
                <a:lnTo>
                  <a:pt x="748429" y="307128"/>
                </a:lnTo>
                <a:lnTo>
                  <a:pt x="741018" y="302901"/>
                </a:lnTo>
                <a:lnTo>
                  <a:pt x="735196" y="299203"/>
                </a:lnTo>
                <a:lnTo>
                  <a:pt x="728315" y="294976"/>
                </a:lnTo>
                <a:lnTo>
                  <a:pt x="722492" y="290749"/>
                </a:lnTo>
                <a:lnTo>
                  <a:pt x="716140" y="287051"/>
                </a:lnTo>
                <a:lnTo>
                  <a:pt x="710318" y="282824"/>
                </a:lnTo>
                <a:lnTo>
                  <a:pt x="703966" y="278597"/>
                </a:lnTo>
                <a:lnTo>
                  <a:pt x="698143" y="274898"/>
                </a:lnTo>
                <a:lnTo>
                  <a:pt x="692321" y="271200"/>
                </a:lnTo>
                <a:lnTo>
                  <a:pt x="687557" y="268030"/>
                </a:lnTo>
                <a:lnTo>
                  <a:pt x="682264" y="263803"/>
                </a:lnTo>
                <a:lnTo>
                  <a:pt x="677500" y="261161"/>
                </a:lnTo>
                <a:lnTo>
                  <a:pt x="673794" y="257991"/>
                </a:lnTo>
                <a:lnTo>
                  <a:pt x="669560" y="255349"/>
                </a:lnTo>
                <a:lnTo>
                  <a:pt x="664796" y="251651"/>
                </a:lnTo>
                <a:lnTo>
                  <a:pt x="660561" y="249009"/>
                </a:lnTo>
                <a:lnTo>
                  <a:pt x="656856" y="245839"/>
                </a:lnTo>
                <a:lnTo>
                  <a:pt x="653680" y="243725"/>
                </a:lnTo>
                <a:lnTo>
                  <a:pt x="647328" y="238970"/>
                </a:lnTo>
                <a:lnTo>
                  <a:pt x="642564" y="235800"/>
                </a:lnTo>
                <a:lnTo>
                  <a:pt x="637800" y="231573"/>
                </a:lnTo>
                <a:lnTo>
                  <a:pt x="635154" y="229460"/>
                </a:lnTo>
                <a:lnTo>
                  <a:pt x="633566" y="228403"/>
                </a:lnTo>
                <a:lnTo>
                  <a:pt x="631448" y="226818"/>
                </a:lnTo>
                <a:lnTo>
                  <a:pt x="628802" y="224705"/>
                </a:lnTo>
                <a:lnTo>
                  <a:pt x="624038" y="221534"/>
                </a:lnTo>
                <a:lnTo>
                  <a:pt x="618745" y="217836"/>
                </a:lnTo>
                <a:lnTo>
                  <a:pt x="614510" y="215194"/>
                </a:lnTo>
                <a:lnTo>
                  <a:pt x="611334" y="213081"/>
                </a:lnTo>
                <a:lnTo>
                  <a:pt x="607100" y="210439"/>
                </a:lnTo>
                <a:lnTo>
                  <a:pt x="602336" y="207797"/>
                </a:lnTo>
                <a:lnTo>
                  <a:pt x="597572" y="204627"/>
                </a:lnTo>
                <a:lnTo>
                  <a:pt x="592808" y="201985"/>
                </a:lnTo>
                <a:lnTo>
                  <a:pt x="587514" y="198287"/>
                </a:lnTo>
                <a:lnTo>
                  <a:pt x="582221" y="195645"/>
                </a:lnTo>
                <a:lnTo>
                  <a:pt x="575340" y="191946"/>
                </a:lnTo>
                <a:lnTo>
                  <a:pt x="569517" y="188248"/>
                </a:lnTo>
                <a:lnTo>
                  <a:pt x="562636" y="185078"/>
                </a:lnTo>
                <a:lnTo>
                  <a:pt x="555755" y="182436"/>
                </a:lnTo>
                <a:lnTo>
                  <a:pt x="548345" y="178209"/>
                </a:lnTo>
                <a:lnTo>
                  <a:pt x="540934" y="175039"/>
                </a:lnTo>
                <a:lnTo>
                  <a:pt x="533523" y="171340"/>
                </a:lnTo>
                <a:lnTo>
                  <a:pt x="526113" y="168699"/>
                </a:lnTo>
                <a:lnTo>
                  <a:pt x="517114" y="164472"/>
                </a:lnTo>
                <a:lnTo>
                  <a:pt x="509175" y="161830"/>
                </a:lnTo>
                <a:lnTo>
                  <a:pt x="500176" y="158660"/>
                </a:lnTo>
                <a:lnTo>
                  <a:pt x="492236" y="156546"/>
                </a:lnTo>
                <a:lnTo>
                  <a:pt x="483238" y="153905"/>
                </a:lnTo>
                <a:lnTo>
                  <a:pt x="474239" y="151263"/>
                </a:lnTo>
                <a:lnTo>
                  <a:pt x="465770" y="149149"/>
                </a:lnTo>
                <a:lnTo>
                  <a:pt x="456772" y="147564"/>
                </a:lnTo>
                <a:lnTo>
                  <a:pt x="446714" y="145979"/>
                </a:lnTo>
                <a:lnTo>
                  <a:pt x="437187" y="143866"/>
                </a:lnTo>
                <a:lnTo>
                  <a:pt x="427659" y="141752"/>
                </a:lnTo>
                <a:lnTo>
                  <a:pt x="418131" y="141224"/>
                </a:lnTo>
                <a:lnTo>
                  <a:pt x="408074" y="139639"/>
                </a:lnTo>
                <a:lnTo>
                  <a:pt x="398546" y="139111"/>
                </a:lnTo>
                <a:lnTo>
                  <a:pt x="388489" y="139111"/>
                </a:lnTo>
                <a:lnTo>
                  <a:pt x="378961" y="139639"/>
                </a:lnTo>
                <a:lnTo>
                  <a:pt x="368904" y="139639"/>
                </a:lnTo>
                <a:lnTo>
                  <a:pt x="358847" y="141224"/>
                </a:lnTo>
                <a:lnTo>
                  <a:pt x="348790" y="142281"/>
                </a:lnTo>
                <a:lnTo>
                  <a:pt x="339262" y="144394"/>
                </a:lnTo>
                <a:lnTo>
                  <a:pt x="329205" y="146508"/>
                </a:lnTo>
                <a:lnTo>
                  <a:pt x="319677" y="149149"/>
                </a:lnTo>
                <a:lnTo>
                  <a:pt x="309090" y="151791"/>
                </a:lnTo>
                <a:lnTo>
                  <a:pt x="300092" y="156018"/>
                </a:lnTo>
                <a:lnTo>
                  <a:pt x="289505" y="159188"/>
                </a:lnTo>
                <a:lnTo>
                  <a:pt x="279448" y="163943"/>
                </a:lnTo>
                <a:lnTo>
                  <a:pt x="269920" y="168699"/>
                </a:lnTo>
                <a:lnTo>
                  <a:pt x="260392" y="175039"/>
                </a:lnTo>
                <a:lnTo>
                  <a:pt x="250335" y="180851"/>
                </a:lnTo>
                <a:lnTo>
                  <a:pt x="241866" y="187720"/>
                </a:lnTo>
                <a:lnTo>
                  <a:pt x="232338" y="195117"/>
                </a:lnTo>
                <a:lnTo>
                  <a:pt x="223340" y="204099"/>
                </a:lnTo>
                <a:lnTo>
                  <a:pt x="223024" y="204362"/>
                </a:lnTo>
                <a:lnTo>
                  <a:pt x="223308" y="205777"/>
                </a:lnTo>
                <a:lnTo>
                  <a:pt x="215900" y="212631"/>
                </a:lnTo>
                <a:lnTo>
                  <a:pt x="209020" y="219485"/>
                </a:lnTo>
                <a:lnTo>
                  <a:pt x="202141" y="226338"/>
                </a:lnTo>
                <a:lnTo>
                  <a:pt x="196320" y="233719"/>
                </a:lnTo>
                <a:lnTo>
                  <a:pt x="189441" y="240573"/>
                </a:lnTo>
                <a:lnTo>
                  <a:pt x="184150" y="247954"/>
                </a:lnTo>
                <a:lnTo>
                  <a:pt x="181725" y="250369"/>
                </a:lnTo>
                <a:lnTo>
                  <a:pt x="179406" y="253764"/>
                </a:lnTo>
                <a:lnTo>
                  <a:pt x="171466" y="266445"/>
                </a:lnTo>
                <a:lnTo>
                  <a:pt x="162997" y="279654"/>
                </a:lnTo>
                <a:lnTo>
                  <a:pt x="160634" y="284203"/>
                </a:lnTo>
                <a:lnTo>
                  <a:pt x="159808" y="287494"/>
                </a:lnTo>
                <a:lnTo>
                  <a:pt x="159279" y="291711"/>
                </a:lnTo>
                <a:lnTo>
                  <a:pt x="157691" y="294874"/>
                </a:lnTo>
                <a:lnTo>
                  <a:pt x="157162" y="299092"/>
                </a:lnTo>
                <a:lnTo>
                  <a:pt x="155575" y="302783"/>
                </a:lnTo>
                <a:lnTo>
                  <a:pt x="155575" y="307000"/>
                </a:lnTo>
                <a:lnTo>
                  <a:pt x="155045" y="311218"/>
                </a:lnTo>
                <a:lnTo>
                  <a:pt x="154516" y="314908"/>
                </a:lnTo>
                <a:lnTo>
                  <a:pt x="154516" y="319126"/>
                </a:lnTo>
                <a:lnTo>
                  <a:pt x="155045" y="323871"/>
                </a:lnTo>
                <a:lnTo>
                  <a:pt x="155045" y="330197"/>
                </a:lnTo>
                <a:lnTo>
                  <a:pt x="155045" y="336523"/>
                </a:lnTo>
                <a:lnTo>
                  <a:pt x="155575" y="342850"/>
                </a:lnTo>
                <a:lnTo>
                  <a:pt x="157162" y="349704"/>
                </a:lnTo>
                <a:lnTo>
                  <a:pt x="157691" y="354976"/>
                </a:lnTo>
                <a:lnTo>
                  <a:pt x="159279" y="360775"/>
                </a:lnTo>
                <a:lnTo>
                  <a:pt x="160866" y="366574"/>
                </a:lnTo>
                <a:lnTo>
                  <a:pt x="162983" y="371846"/>
                </a:lnTo>
                <a:lnTo>
                  <a:pt x="164570" y="376591"/>
                </a:lnTo>
                <a:lnTo>
                  <a:pt x="166687" y="381336"/>
                </a:lnTo>
                <a:lnTo>
                  <a:pt x="169333" y="385026"/>
                </a:lnTo>
                <a:lnTo>
                  <a:pt x="171979" y="389771"/>
                </a:lnTo>
                <a:lnTo>
                  <a:pt x="174095" y="393461"/>
                </a:lnTo>
                <a:lnTo>
                  <a:pt x="177270" y="397152"/>
                </a:lnTo>
                <a:lnTo>
                  <a:pt x="179916" y="400842"/>
                </a:lnTo>
                <a:lnTo>
                  <a:pt x="183620" y="404533"/>
                </a:lnTo>
                <a:lnTo>
                  <a:pt x="189441" y="410332"/>
                </a:lnTo>
                <a:lnTo>
                  <a:pt x="196320" y="416131"/>
                </a:lnTo>
                <a:lnTo>
                  <a:pt x="199495" y="418240"/>
                </a:lnTo>
                <a:lnTo>
                  <a:pt x="203200" y="420349"/>
                </a:lnTo>
                <a:lnTo>
                  <a:pt x="206904" y="422457"/>
                </a:lnTo>
                <a:lnTo>
                  <a:pt x="211137" y="425093"/>
                </a:lnTo>
                <a:lnTo>
                  <a:pt x="215370" y="426148"/>
                </a:lnTo>
                <a:lnTo>
                  <a:pt x="219075" y="428257"/>
                </a:lnTo>
                <a:lnTo>
                  <a:pt x="223308" y="429838"/>
                </a:lnTo>
                <a:lnTo>
                  <a:pt x="227541" y="431947"/>
                </a:lnTo>
                <a:lnTo>
                  <a:pt x="231245" y="432474"/>
                </a:lnTo>
                <a:lnTo>
                  <a:pt x="235479" y="433529"/>
                </a:lnTo>
                <a:lnTo>
                  <a:pt x="239712" y="435110"/>
                </a:lnTo>
                <a:lnTo>
                  <a:pt x="243416" y="436165"/>
                </a:lnTo>
                <a:lnTo>
                  <a:pt x="247121" y="436165"/>
                </a:lnTo>
                <a:lnTo>
                  <a:pt x="250825" y="437219"/>
                </a:lnTo>
                <a:lnTo>
                  <a:pt x="255058" y="437746"/>
                </a:lnTo>
                <a:lnTo>
                  <a:pt x="259291" y="438273"/>
                </a:lnTo>
                <a:lnTo>
                  <a:pt x="262996" y="438273"/>
                </a:lnTo>
                <a:lnTo>
                  <a:pt x="267229" y="439328"/>
                </a:lnTo>
                <a:lnTo>
                  <a:pt x="271462" y="439328"/>
                </a:lnTo>
                <a:lnTo>
                  <a:pt x="275166" y="439855"/>
                </a:lnTo>
                <a:lnTo>
                  <a:pt x="282046" y="439855"/>
                </a:lnTo>
                <a:lnTo>
                  <a:pt x="289454" y="439855"/>
                </a:lnTo>
                <a:lnTo>
                  <a:pt x="296333" y="439855"/>
                </a:lnTo>
                <a:lnTo>
                  <a:pt x="303212" y="439855"/>
                </a:lnTo>
                <a:lnTo>
                  <a:pt x="308504" y="438273"/>
                </a:lnTo>
                <a:lnTo>
                  <a:pt x="313796" y="438273"/>
                </a:lnTo>
                <a:lnTo>
                  <a:pt x="318029" y="437219"/>
                </a:lnTo>
                <a:lnTo>
                  <a:pt x="322791" y="437219"/>
                </a:lnTo>
                <a:lnTo>
                  <a:pt x="328083" y="436165"/>
                </a:lnTo>
                <a:lnTo>
                  <a:pt x="330200" y="436165"/>
                </a:lnTo>
                <a:lnTo>
                  <a:pt x="327025" y="435110"/>
                </a:lnTo>
                <a:lnTo>
                  <a:pt x="324379" y="433529"/>
                </a:lnTo>
                <a:lnTo>
                  <a:pt x="320146" y="431947"/>
                </a:lnTo>
                <a:lnTo>
                  <a:pt x="316971" y="429838"/>
                </a:lnTo>
                <a:lnTo>
                  <a:pt x="312737" y="426148"/>
                </a:lnTo>
                <a:lnTo>
                  <a:pt x="309033" y="423512"/>
                </a:lnTo>
                <a:lnTo>
                  <a:pt x="305329" y="419821"/>
                </a:lnTo>
                <a:lnTo>
                  <a:pt x="301625" y="415604"/>
                </a:lnTo>
                <a:lnTo>
                  <a:pt x="297921" y="410332"/>
                </a:lnTo>
                <a:lnTo>
                  <a:pt x="293687" y="405587"/>
                </a:lnTo>
                <a:lnTo>
                  <a:pt x="290512" y="399788"/>
                </a:lnTo>
                <a:lnTo>
                  <a:pt x="287866" y="394516"/>
                </a:lnTo>
                <a:lnTo>
                  <a:pt x="284691" y="388716"/>
                </a:lnTo>
                <a:lnTo>
                  <a:pt x="282046" y="382390"/>
                </a:lnTo>
                <a:lnTo>
                  <a:pt x="279929" y="376591"/>
                </a:lnTo>
                <a:lnTo>
                  <a:pt x="279400" y="370264"/>
                </a:lnTo>
                <a:lnTo>
                  <a:pt x="277283" y="362884"/>
                </a:lnTo>
                <a:lnTo>
                  <a:pt x="277283" y="357084"/>
                </a:lnTo>
                <a:lnTo>
                  <a:pt x="277283" y="349704"/>
                </a:lnTo>
                <a:lnTo>
                  <a:pt x="278871" y="343377"/>
                </a:lnTo>
                <a:lnTo>
                  <a:pt x="279929" y="336523"/>
                </a:lnTo>
                <a:lnTo>
                  <a:pt x="283104" y="330197"/>
                </a:lnTo>
                <a:lnTo>
                  <a:pt x="286279" y="323871"/>
                </a:lnTo>
                <a:lnTo>
                  <a:pt x="291041" y="318071"/>
                </a:lnTo>
                <a:lnTo>
                  <a:pt x="296333" y="311745"/>
                </a:lnTo>
                <a:lnTo>
                  <a:pt x="303212" y="305946"/>
                </a:lnTo>
                <a:lnTo>
                  <a:pt x="306387" y="302783"/>
                </a:lnTo>
                <a:lnTo>
                  <a:pt x="310621" y="300147"/>
                </a:lnTo>
                <a:lnTo>
                  <a:pt x="314854" y="297511"/>
                </a:lnTo>
                <a:lnTo>
                  <a:pt x="319616" y="295402"/>
                </a:lnTo>
                <a:lnTo>
                  <a:pt x="323321" y="292766"/>
                </a:lnTo>
                <a:lnTo>
                  <a:pt x="329141" y="290130"/>
                </a:lnTo>
                <a:lnTo>
                  <a:pt x="334962" y="288021"/>
                </a:lnTo>
                <a:lnTo>
                  <a:pt x="341312" y="285912"/>
                </a:lnTo>
                <a:lnTo>
                  <a:pt x="347133" y="284330"/>
                </a:lnTo>
                <a:lnTo>
                  <a:pt x="354012" y="282222"/>
                </a:lnTo>
                <a:lnTo>
                  <a:pt x="360891" y="280640"/>
                </a:lnTo>
                <a:lnTo>
                  <a:pt x="368829" y="279586"/>
                </a:lnTo>
                <a:lnTo>
                  <a:pt x="375708" y="277477"/>
                </a:lnTo>
                <a:lnTo>
                  <a:pt x="383116" y="275895"/>
                </a:lnTo>
                <a:lnTo>
                  <a:pt x="390525" y="274841"/>
                </a:lnTo>
                <a:lnTo>
                  <a:pt x="397933" y="274841"/>
                </a:lnTo>
                <a:lnTo>
                  <a:pt x="404812" y="274841"/>
                </a:lnTo>
                <a:lnTo>
                  <a:pt x="412750" y="274841"/>
                </a:lnTo>
                <a:lnTo>
                  <a:pt x="419629" y="274841"/>
                </a:lnTo>
                <a:lnTo>
                  <a:pt x="427567" y="275895"/>
                </a:lnTo>
                <a:lnTo>
                  <a:pt x="434446" y="275895"/>
                </a:lnTo>
                <a:lnTo>
                  <a:pt x="442383" y="277477"/>
                </a:lnTo>
                <a:lnTo>
                  <a:pt x="449262" y="278004"/>
                </a:lnTo>
                <a:lnTo>
                  <a:pt x="457729" y="280113"/>
                </a:lnTo>
                <a:lnTo>
                  <a:pt x="464079" y="281694"/>
                </a:lnTo>
                <a:lnTo>
                  <a:pt x="471487" y="283276"/>
                </a:lnTo>
                <a:lnTo>
                  <a:pt x="478896" y="285912"/>
                </a:lnTo>
                <a:lnTo>
                  <a:pt x="486833" y="289075"/>
                </a:lnTo>
                <a:lnTo>
                  <a:pt x="493183" y="290657"/>
                </a:lnTo>
                <a:lnTo>
                  <a:pt x="500062" y="293820"/>
                </a:lnTo>
                <a:lnTo>
                  <a:pt x="506942" y="296456"/>
                </a:lnTo>
                <a:lnTo>
                  <a:pt x="514350" y="299619"/>
                </a:lnTo>
                <a:lnTo>
                  <a:pt x="521229" y="302255"/>
                </a:lnTo>
                <a:lnTo>
                  <a:pt x="528108" y="305946"/>
                </a:lnTo>
                <a:lnTo>
                  <a:pt x="534458" y="309109"/>
                </a:lnTo>
                <a:lnTo>
                  <a:pt x="541867" y="313327"/>
                </a:lnTo>
                <a:lnTo>
                  <a:pt x="548217" y="316490"/>
                </a:lnTo>
                <a:lnTo>
                  <a:pt x="555096" y="319653"/>
                </a:lnTo>
                <a:lnTo>
                  <a:pt x="561446" y="323871"/>
                </a:lnTo>
                <a:lnTo>
                  <a:pt x="568325" y="328088"/>
                </a:lnTo>
                <a:lnTo>
                  <a:pt x="574675" y="331779"/>
                </a:lnTo>
                <a:lnTo>
                  <a:pt x="580496" y="335996"/>
                </a:lnTo>
                <a:lnTo>
                  <a:pt x="586846" y="340214"/>
                </a:lnTo>
                <a:lnTo>
                  <a:pt x="592667" y="343904"/>
                </a:lnTo>
                <a:lnTo>
                  <a:pt x="598487" y="348122"/>
                </a:lnTo>
                <a:lnTo>
                  <a:pt x="603779" y="352340"/>
                </a:lnTo>
                <a:lnTo>
                  <a:pt x="608542" y="356030"/>
                </a:lnTo>
                <a:lnTo>
                  <a:pt x="614363" y="360248"/>
                </a:lnTo>
                <a:lnTo>
                  <a:pt x="619125" y="364465"/>
                </a:lnTo>
                <a:lnTo>
                  <a:pt x="624417" y="368156"/>
                </a:lnTo>
                <a:lnTo>
                  <a:pt x="629179" y="372373"/>
                </a:lnTo>
                <a:lnTo>
                  <a:pt x="635000" y="376591"/>
                </a:lnTo>
                <a:lnTo>
                  <a:pt x="638704" y="379754"/>
                </a:lnTo>
                <a:lnTo>
                  <a:pt x="643467" y="383972"/>
                </a:lnTo>
                <a:lnTo>
                  <a:pt x="647700" y="387662"/>
                </a:lnTo>
                <a:lnTo>
                  <a:pt x="652463" y="391880"/>
                </a:lnTo>
                <a:lnTo>
                  <a:pt x="656696" y="395570"/>
                </a:lnTo>
                <a:lnTo>
                  <a:pt x="660400" y="398733"/>
                </a:lnTo>
                <a:lnTo>
                  <a:pt x="664633" y="401897"/>
                </a:lnTo>
                <a:lnTo>
                  <a:pt x="668867" y="406114"/>
                </a:lnTo>
                <a:lnTo>
                  <a:pt x="674688" y="411386"/>
                </a:lnTo>
                <a:lnTo>
                  <a:pt x="681038" y="417713"/>
                </a:lnTo>
                <a:lnTo>
                  <a:pt x="685800" y="422457"/>
                </a:lnTo>
                <a:lnTo>
                  <a:pt x="690033" y="427202"/>
                </a:lnTo>
                <a:lnTo>
                  <a:pt x="693738" y="430365"/>
                </a:lnTo>
                <a:lnTo>
                  <a:pt x="696383" y="433001"/>
                </a:lnTo>
                <a:lnTo>
                  <a:pt x="697971" y="434583"/>
                </a:lnTo>
                <a:lnTo>
                  <a:pt x="698500" y="435637"/>
                </a:lnTo>
                <a:lnTo>
                  <a:pt x="694267" y="433529"/>
                </a:lnTo>
                <a:lnTo>
                  <a:pt x="690033" y="431947"/>
                </a:lnTo>
                <a:lnTo>
                  <a:pt x="686329" y="429838"/>
                </a:lnTo>
                <a:lnTo>
                  <a:pt x="682625" y="428257"/>
                </a:lnTo>
                <a:lnTo>
                  <a:pt x="678921" y="426148"/>
                </a:lnTo>
                <a:lnTo>
                  <a:pt x="674688" y="425093"/>
                </a:lnTo>
                <a:lnTo>
                  <a:pt x="670454" y="423512"/>
                </a:lnTo>
                <a:lnTo>
                  <a:pt x="667279" y="422985"/>
                </a:lnTo>
                <a:lnTo>
                  <a:pt x="663046" y="420876"/>
                </a:lnTo>
                <a:lnTo>
                  <a:pt x="659342" y="420349"/>
                </a:lnTo>
                <a:lnTo>
                  <a:pt x="655108" y="418240"/>
                </a:lnTo>
                <a:lnTo>
                  <a:pt x="650875" y="417713"/>
                </a:lnTo>
                <a:lnTo>
                  <a:pt x="647171" y="416131"/>
                </a:lnTo>
                <a:lnTo>
                  <a:pt x="642938" y="415604"/>
                </a:lnTo>
                <a:lnTo>
                  <a:pt x="638704" y="414022"/>
                </a:lnTo>
                <a:lnTo>
                  <a:pt x="635000" y="414022"/>
                </a:lnTo>
                <a:lnTo>
                  <a:pt x="630767" y="412968"/>
                </a:lnTo>
                <a:lnTo>
                  <a:pt x="626004" y="411913"/>
                </a:lnTo>
                <a:lnTo>
                  <a:pt x="621242" y="410859"/>
                </a:lnTo>
                <a:lnTo>
                  <a:pt x="618067" y="410332"/>
                </a:lnTo>
                <a:lnTo>
                  <a:pt x="612246" y="409277"/>
                </a:lnTo>
                <a:lnTo>
                  <a:pt x="608542" y="408750"/>
                </a:lnTo>
                <a:lnTo>
                  <a:pt x="604838" y="408223"/>
                </a:lnTo>
                <a:lnTo>
                  <a:pt x="601133" y="408223"/>
                </a:lnTo>
                <a:lnTo>
                  <a:pt x="596371" y="407696"/>
                </a:lnTo>
                <a:lnTo>
                  <a:pt x="591608" y="407696"/>
                </a:lnTo>
                <a:lnTo>
                  <a:pt x="587375" y="406641"/>
                </a:lnTo>
                <a:lnTo>
                  <a:pt x="583142" y="406641"/>
                </a:lnTo>
                <a:lnTo>
                  <a:pt x="578379" y="406641"/>
                </a:lnTo>
                <a:lnTo>
                  <a:pt x="574146" y="406641"/>
                </a:lnTo>
                <a:lnTo>
                  <a:pt x="569912" y="406641"/>
                </a:lnTo>
                <a:lnTo>
                  <a:pt x="565679" y="406641"/>
                </a:lnTo>
                <a:lnTo>
                  <a:pt x="560917" y="406641"/>
                </a:lnTo>
                <a:lnTo>
                  <a:pt x="556154" y="406641"/>
                </a:lnTo>
                <a:lnTo>
                  <a:pt x="551392" y="406641"/>
                </a:lnTo>
                <a:lnTo>
                  <a:pt x="547687" y="406641"/>
                </a:lnTo>
                <a:lnTo>
                  <a:pt x="542925" y="406641"/>
                </a:lnTo>
                <a:lnTo>
                  <a:pt x="538162" y="406641"/>
                </a:lnTo>
                <a:lnTo>
                  <a:pt x="533929" y="407696"/>
                </a:lnTo>
                <a:lnTo>
                  <a:pt x="529696" y="408223"/>
                </a:lnTo>
                <a:lnTo>
                  <a:pt x="524933" y="408223"/>
                </a:lnTo>
                <a:lnTo>
                  <a:pt x="520171" y="408750"/>
                </a:lnTo>
                <a:lnTo>
                  <a:pt x="515937" y="409277"/>
                </a:lnTo>
                <a:lnTo>
                  <a:pt x="511704" y="410332"/>
                </a:lnTo>
                <a:lnTo>
                  <a:pt x="506942" y="410332"/>
                </a:lnTo>
                <a:lnTo>
                  <a:pt x="502179" y="411386"/>
                </a:lnTo>
                <a:lnTo>
                  <a:pt x="497946" y="411913"/>
                </a:lnTo>
                <a:lnTo>
                  <a:pt x="494242" y="413495"/>
                </a:lnTo>
                <a:lnTo>
                  <a:pt x="489479" y="414022"/>
                </a:lnTo>
                <a:lnTo>
                  <a:pt x="484717" y="415604"/>
                </a:lnTo>
                <a:lnTo>
                  <a:pt x="479954" y="416131"/>
                </a:lnTo>
                <a:lnTo>
                  <a:pt x="475721" y="417713"/>
                </a:lnTo>
                <a:lnTo>
                  <a:pt x="470958" y="418240"/>
                </a:lnTo>
                <a:lnTo>
                  <a:pt x="466725" y="419821"/>
                </a:lnTo>
                <a:lnTo>
                  <a:pt x="461962" y="420876"/>
                </a:lnTo>
                <a:lnTo>
                  <a:pt x="458258" y="422985"/>
                </a:lnTo>
                <a:lnTo>
                  <a:pt x="453496" y="424039"/>
                </a:lnTo>
                <a:lnTo>
                  <a:pt x="449262" y="425621"/>
                </a:lnTo>
                <a:lnTo>
                  <a:pt x="445558" y="427202"/>
                </a:lnTo>
                <a:lnTo>
                  <a:pt x="441325" y="428784"/>
                </a:lnTo>
                <a:lnTo>
                  <a:pt x="437092" y="430365"/>
                </a:lnTo>
                <a:lnTo>
                  <a:pt x="432858" y="432474"/>
                </a:lnTo>
                <a:lnTo>
                  <a:pt x="429154" y="434583"/>
                </a:lnTo>
                <a:lnTo>
                  <a:pt x="425205" y="436059"/>
                </a:lnTo>
                <a:lnTo>
                  <a:pt x="425450" y="436962"/>
                </a:lnTo>
                <a:lnTo>
                  <a:pt x="405539" y="446087"/>
                </a:lnTo>
                <a:lnTo>
                  <a:pt x="404656" y="445430"/>
                </a:lnTo>
                <a:lnTo>
                  <a:pt x="400579" y="447236"/>
                </a:lnTo>
                <a:lnTo>
                  <a:pt x="395816" y="449345"/>
                </a:lnTo>
                <a:lnTo>
                  <a:pt x="391054" y="451454"/>
                </a:lnTo>
                <a:lnTo>
                  <a:pt x="386291" y="453035"/>
                </a:lnTo>
                <a:lnTo>
                  <a:pt x="381000" y="454617"/>
                </a:lnTo>
                <a:lnTo>
                  <a:pt x="376237" y="456726"/>
                </a:lnTo>
                <a:lnTo>
                  <a:pt x="370946" y="458834"/>
                </a:lnTo>
                <a:lnTo>
                  <a:pt x="366183" y="460943"/>
                </a:lnTo>
                <a:lnTo>
                  <a:pt x="359833" y="461470"/>
                </a:lnTo>
                <a:lnTo>
                  <a:pt x="354541" y="463579"/>
                </a:lnTo>
                <a:lnTo>
                  <a:pt x="349250" y="464106"/>
                </a:lnTo>
                <a:lnTo>
                  <a:pt x="343958" y="466215"/>
                </a:lnTo>
                <a:lnTo>
                  <a:pt x="337608" y="466742"/>
                </a:lnTo>
                <a:lnTo>
                  <a:pt x="332316" y="468324"/>
                </a:lnTo>
                <a:lnTo>
                  <a:pt x="327025" y="468851"/>
                </a:lnTo>
                <a:lnTo>
                  <a:pt x="321204" y="469906"/>
                </a:lnTo>
                <a:lnTo>
                  <a:pt x="315383" y="469906"/>
                </a:lnTo>
                <a:lnTo>
                  <a:pt x="309033" y="470960"/>
                </a:lnTo>
                <a:lnTo>
                  <a:pt x="303212" y="470960"/>
                </a:lnTo>
                <a:lnTo>
                  <a:pt x="296862" y="471487"/>
                </a:lnTo>
                <a:lnTo>
                  <a:pt x="291041" y="471487"/>
                </a:lnTo>
                <a:lnTo>
                  <a:pt x="284691" y="471487"/>
                </a:lnTo>
                <a:lnTo>
                  <a:pt x="278871" y="471487"/>
                </a:lnTo>
                <a:lnTo>
                  <a:pt x="273579" y="471487"/>
                </a:lnTo>
                <a:lnTo>
                  <a:pt x="267229" y="470960"/>
                </a:lnTo>
                <a:lnTo>
                  <a:pt x="261408" y="469906"/>
                </a:lnTo>
                <a:lnTo>
                  <a:pt x="255058" y="469378"/>
                </a:lnTo>
                <a:lnTo>
                  <a:pt x="249766" y="468851"/>
                </a:lnTo>
                <a:lnTo>
                  <a:pt x="243416" y="467270"/>
                </a:lnTo>
                <a:lnTo>
                  <a:pt x="237596" y="466742"/>
                </a:lnTo>
                <a:lnTo>
                  <a:pt x="232304" y="465161"/>
                </a:lnTo>
                <a:lnTo>
                  <a:pt x="226483" y="464634"/>
                </a:lnTo>
                <a:lnTo>
                  <a:pt x="220662" y="462525"/>
                </a:lnTo>
                <a:lnTo>
                  <a:pt x="214312" y="460943"/>
                </a:lnTo>
                <a:lnTo>
                  <a:pt x="209020" y="458834"/>
                </a:lnTo>
                <a:lnTo>
                  <a:pt x="203729" y="456726"/>
                </a:lnTo>
                <a:lnTo>
                  <a:pt x="198437" y="454090"/>
                </a:lnTo>
                <a:lnTo>
                  <a:pt x="193675" y="451981"/>
                </a:lnTo>
                <a:lnTo>
                  <a:pt x="188383" y="449345"/>
                </a:lnTo>
                <a:lnTo>
                  <a:pt x="183620" y="447236"/>
                </a:lnTo>
                <a:lnTo>
                  <a:pt x="177800" y="444073"/>
                </a:lnTo>
                <a:lnTo>
                  <a:pt x="173037" y="440382"/>
                </a:lnTo>
                <a:lnTo>
                  <a:pt x="168275" y="437219"/>
                </a:lnTo>
                <a:lnTo>
                  <a:pt x="164570" y="433529"/>
                </a:lnTo>
                <a:lnTo>
                  <a:pt x="159808" y="429838"/>
                </a:lnTo>
                <a:lnTo>
                  <a:pt x="155575" y="425621"/>
                </a:lnTo>
                <a:lnTo>
                  <a:pt x="151341" y="421403"/>
                </a:lnTo>
                <a:lnTo>
                  <a:pt x="148166" y="418240"/>
                </a:lnTo>
                <a:lnTo>
                  <a:pt x="143933" y="413495"/>
                </a:lnTo>
                <a:lnTo>
                  <a:pt x="140229" y="408750"/>
                </a:lnTo>
                <a:lnTo>
                  <a:pt x="136525" y="403478"/>
                </a:lnTo>
                <a:lnTo>
                  <a:pt x="133879" y="398733"/>
                </a:lnTo>
                <a:lnTo>
                  <a:pt x="131233" y="393461"/>
                </a:lnTo>
                <a:lnTo>
                  <a:pt x="128587" y="387662"/>
                </a:lnTo>
                <a:lnTo>
                  <a:pt x="126470" y="382390"/>
                </a:lnTo>
                <a:lnTo>
                  <a:pt x="124354" y="377118"/>
                </a:lnTo>
                <a:lnTo>
                  <a:pt x="122237" y="370264"/>
                </a:lnTo>
                <a:lnTo>
                  <a:pt x="120650" y="364465"/>
                </a:lnTo>
                <a:lnTo>
                  <a:pt x="119062" y="357612"/>
                </a:lnTo>
                <a:lnTo>
                  <a:pt x="118533" y="350758"/>
                </a:lnTo>
                <a:lnTo>
                  <a:pt x="116945" y="343377"/>
                </a:lnTo>
                <a:lnTo>
                  <a:pt x="116416" y="336523"/>
                </a:lnTo>
                <a:lnTo>
                  <a:pt x="116416" y="329143"/>
                </a:lnTo>
                <a:lnTo>
                  <a:pt x="116416" y="322289"/>
                </a:lnTo>
                <a:lnTo>
                  <a:pt x="115887" y="318071"/>
                </a:lnTo>
                <a:lnTo>
                  <a:pt x="115887" y="313327"/>
                </a:lnTo>
                <a:lnTo>
                  <a:pt x="116416" y="308582"/>
                </a:lnTo>
                <a:lnTo>
                  <a:pt x="116945" y="304364"/>
                </a:lnTo>
                <a:lnTo>
                  <a:pt x="116945" y="299619"/>
                </a:lnTo>
                <a:lnTo>
                  <a:pt x="117898" y="297089"/>
                </a:lnTo>
                <a:lnTo>
                  <a:pt x="117475" y="297089"/>
                </a:lnTo>
                <a:lnTo>
                  <a:pt x="117475" y="295504"/>
                </a:lnTo>
                <a:lnTo>
                  <a:pt x="118534" y="292334"/>
                </a:lnTo>
                <a:lnTo>
                  <a:pt x="119007" y="291154"/>
                </a:lnTo>
                <a:lnTo>
                  <a:pt x="119062" y="290657"/>
                </a:lnTo>
                <a:lnTo>
                  <a:pt x="120650" y="286966"/>
                </a:lnTo>
                <a:lnTo>
                  <a:pt x="121179" y="282222"/>
                </a:lnTo>
                <a:lnTo>
                  <a:pt x="122237" y="277477"/>
                </a:lnTo>
                <a:lnTo>
                  <a:pt x="124354" y="272732"/>
                </a:lnTo>
                <a:lnTo>
                  <a:pt x="126470" y="268514"/>
                </a:lnTo>
                <a:lnTo>
                  <a:pt x="128587" y="263770"/>
                </a:lnTo>
                <a:lnTo>
                  <a:pt x="130704" y="259025"/>
                </a:lnTo>
                <a:lnTo>
                  <a:pt x="132820" y="254280"/>
                </a:lnTo>
                <a:lnTo>
                  <a:pt x="135466" y="250590"/>
                </a:lnTo>
                <a:lnTo>
                  <a:pt x="137583" y="245845"/>
                </a:lnTo>
                <a:lnTo>
                  <a:pt x="139170" y="241100"/>
                </a:lnTo>
                <a:lnTo>
                  <a:pt x="142345" y="236355"/>
                </a:lnTo>
                <a:lnTo>
                  <a:pt x="144991" y="232137"/>
                </a:lnTo>
                <a:lnTo>
                  <a:pt x="146579" y="228447"/>
                </a:lnTo>
                <a:lnTo>
                  <a:pt x="150283" y="224229"/>
                </a:lnTo>
                <a:lnTo>
                  <a:pt x="152929" y="220012"/>
                </a:lnTo>
                <a:lnTo>
                  <a:pt x="156104" y="216321"/>
                </a:lnTo>
                <a:lnTo>
                  <a:pt x="159279" y="212104"/>
                </a:lnTo>
                <a:lnTo>
                  <a:pt x="162454" y="207886"/>
                </a:lnTo>
                <a:lnTo>
                  <a:pt x="165629" y="204196"/>
                </a:lnTo>
                <a:lnTo>
                  <a:pt x="169333" y="200505"/>
                </a:lnTo>
                <a:lnTo>
                  <a:pt x="172508" y="196288"/>
                </a:lnTo>
                <a:lnTo>
                  <a:pt x="175683" y="193124"/>
                </a:lnTo>
                <a:lnTo>
                  <a:pt x="178834" y="190770"/>
                </a:lnTo>
                <a:lnTo>
                  <a:pt x="181523" y="187191"/>
                </a:lnTo>
                <a:lnTo>
                  <a:pt x="187346" y="180851"/>
                </a:lnTo>
                <a:lnTo>
                  <a:pt x="193698" y="175039"/>
                </a:lnTo>
                <a:lnTo>
                  <a:pt x="200579" y="168699"/>
                </a:lnTo>
                <a:lnTo>
                  <a:pt x="206401" y="162887"/>
                </a:lnTo>
                <a:lnTo>
                  <a:pt x="213812" y="156546"/>
                </a:lnTo>
                <a:lnTo>
                  <a:pt x="221223" y="150735"/>
                </a:lnTo>
                <a:lnTo>
                  <a:pt x="229692" y="145979"/>
                </a:lnTo>
                <a:lnTo>
                  <a:pt x="237102" y="139639"/>
                </a:lnTo>
                <a:lnTo>
                  <a:pt x="245042" y="134884"/>
                </a:lnTo>
                <a:lnTo>
                  <a:pt x="254041" y="129600"/>
                </a:lnTo>
                <a:lnTo>
                  <a:pt x="262510" y="125373"/>
                </a:lnTo>
                <a:lnTo>
                  <a:pt x="271508" y="120618"/>
                </a:lnTo>
                <a:lnTo>
                  <a:pt x="281565" y="116920"/>
                </a:lnTo>
                <a:lnTo>
                  <a:pt x="291623" y="113221"/>
                </a:lnTo>
                <a:lnTo>
                  <a:pt x="302738" y="110579"/>
                </a:lnTo>
                <a:lnTo>
                  <a:pt x="312796" y="107409"/>
                </a:lnTo>
                <a:lnTo>
                  <a:pt x="323382" y="105296"/>
                </a:lnTo>
                <a:lnTo>
                  <a:pt x="335027" y="102654"/>
                </a:lnTo>
                <a:lnTo>
                  <a:pt x="347202" y="102126"/>
                </a:lnTo>
                <a:lnTo>
                  <a:pt x="358847" y="100012"/>
                </a:lnTo>
                <a:lnTo>
                  <a:pt x="371550" y="100012"/>
                </a:lnTo>
                <a:lnTo>
                  <a:pt x="384254" y="100012"/>
                </a:lnTo>
                <a:lnTo>
                  <a:pt x="398546" y="101069"/>
                </a:lnTo>
                <a:lnTo>
                  <a:pt x="411779" y="101069"/>
                </a:lnTo>
                <a:lnTo>
                  <a:pt x="416955" y="101864"/>
                </a:lnTo>
                <a:lnTo>
                  <a:pt x="416825" y="101753"/>
                </a:lnTo>
                <a:lnTo>
                  <a:pt x="410511" y="95430"/>
                </a:lnTo>
                <a:lnTo>
                  <a:pt x="405249" y="89635"/>
                </a:lnTo>
                <a:lnTo>
                  <a:pt x="401040" y="84893"/>
                </a:lnTo>
                <a:lnTo>
                  <a:pt x="398409" y="80151"/>
                </a:lnTo>
                <a:lnTo>
                  <a:pt x="395251" y="74356"/>
                </a:lnTo>
                <a:lnTo>
                  <a:pt x="393147" y="69614"/>
                </a:lnTo>
                <a:lnTo>
                  <a:pt x="391042" y="63819"/>
                </a:lnTo>
                <a:lnTo>
                  <a:pt x="389989" y="58550"/>
                </a:lnTo>
                <a:lnTo>
                  <a:pt x="388937" y="52228"/>
                </a:lnTo>
                <a:lnTo>
                  <a:pt x="389989" y="46959"/>
                </a:lnTo>
                <a:lnTo>
                  <a:pt x="390516" y="40110"/>
                </a:lnTo>
                <a:lnTo>
                  <a:pt x="392620" y="34842"/>
                </a:lnTo>
                <a:lnTo>
                  <a:pt x="394725" y="30100"/>
                </a:lnTo>
                <a:lnTo>
                  <a:pt x="397882" y="26939"/>
                </a:lnTo>
                <a:lnTo>
                  <a:pt x="401040" y="23251"/>
                </a:lnTo>
                <a:lnTo>
                  <a:pt x="405249" y="21143"/>
                </a:lnTo>
                <a:lnTo>
                  <a:pt x="409985" y="19563"/>
                </a:lnTo>
                <a:lnTo>
                  <a:pt x="414721" y="18509"/>
                </a:lnTo>
                <a:lnTo>
                  <a:pt x="418930" y="16928"/>
                </a:lnTo>
                <a:lnTo>
                  <a:pt x="422614" y="15875"/>
                </a:lnTo>
                <a:lnTo>
                  <a:pt x="426297" y="15875"/>
                </a:lnTo>
                <a:lnTo>
                  <a:pt x="429980" y="15875"/>
                </a:lnTo>
                <a:lnTo>
                  <a:pt x="434716" y="15875"/>
                </a:lnTo>
                <a:lnTo>
                  <a:pt x="437347" y="16928"/>
                </a:lnTo>
                <a:lnTo>
                  <a:pt x="434190" y="21143"/>
                </a:lnTo>
                <a:lnTo>
                  <a:pt x="432085" y="26939"/>
                </a:lnTo>
                <a:lnTo>
                  <a:pt x="429980" y="32207"/>
                </a:lnTo>
                <a:lnTo>
                  <a:pt x="429454" y="37476"/>
                </a:lnTo>
                <a:lnTo>
                  <a:pt x="428928" y="42218"/>
                </a:lnTo>
                <a:lnTo>
                  <a:pt x="428928" y="48540"/>
                </a:lnTo>
                <a:lnTo>
                  <a:pt x="428928" y="53282"/>
                </a:lnTo>
                <a:lnTo>
                  <a:pt x="429980" y="59077"/>
                </a:lnTo>
                <a:lnTo>
                  <a:pt x="431033" y="63819"/>
                </a:lnTo>
                <a:lnTo>
                  <a:pt x="432085" y="69087"/>
                </a:lnTo>
                <a:lnTo>
                  <a:pt x="434190" y="73829"/>
                </a:lnTo>
                <a:lnTo>
                  <a:pt x="436821" y="79097"/>
                </a:lnTo>
                <a:lnTo>
                  <a:pt x="438926" y="83312"/>
                </a:lnTo>
                <a:lnTo>
                  <a:pt x="441557" y="88054"/>
                </a:lnTo>
                <a:lnTo>
                  <a:pt x="444188" y="92796"/>
                </a:lnTo>
                <a:lnTo>
                  <a:pt x="447871" y="97537"/>
                </a:lnTo>
                <a:lnTo>
                  <a:pt x="449450" y="100699"/>
                </a:lnTo>
                <a:lnTo>
                  <a:pt x="453133" y="104914"/>
                </a:lnTo>
                <a:lnTo>
                  <a:pt x="455764" y="109129"/>
                </a:lnTo>
                <a:lnTo>
                  <a:pt x="456192" y="109629"/>
                </a:lnTo>
                <a:lnTo>
                  <a:pt x="470005" y="112693"/>
                </a:lnTo>
                <a:lnTo>
                  <a:pt x="485884" y="117448"/>
                </a:lnTo>
                <a:lnTo>
                  <a:pt x="502293" y="122203"/>
                </a:lnTo>
                <a:lnTo>
                  <a:pt x="519232" y="129072"/>
                </a:lnTo>
                <a:lnTo>
                  <a:pt x="535641" y="134884"/>
                </a:lnTo>
                <a:lnTo>
                  <a:pt x="553638" y="142281"/>
                </a:lnTo>
                <a:lnTo>
                  <a:pt x="571105" y="150735"/>
                </a:lnTo>
                <a:lnTo>
                  <a:pt x="589632" y="160773"/>
                </a:lnTo>
                <a:lnTo>
                  <a:pt x="608688" y="170284"/>
                </a:lnTo>
                <a:lnTo>
                  <a:pt x="627743" y="181379"/>
                </a:lnTo>
                <a:lnTo>
                  <a:pt x="647328" y="193003"/>
                </a:lnTo>
                <a:lnTo>
                  <a:pt x="667972" y="206740"/>
                </a:lnTo>
                <a:lnTo>
                  <a:pt x="682793" y="217308"/>
                </a:lnTo>
                <a:lnTo>
                  <a:pt x="698143" y="228403"/>
                </a:lnTo>
                <a:lnTo>
                  <a:pt x="711906" y="238442"/>
                </a:lnTo>
                <a:lnTo>
                  <a:pt x="727256" y="248481"/>
                </a:lnTo>
                <a:lnTo>
                  <a:pt x="740489" y="257463"/>
                </a:lnTo>
                <a:lnTo>
                  <a:pt x="754781" y="266445"/>
                </a:lnTo>
                <a:lnTo>
                  <a:pt x="768543" y="274898"/>
                </a:lnTo>
                <a:lnTo>
                  <a:pt x="770221" y="275929"/>
                </a:lnTo>
                <a:lnTo>
                  <a:pt x="769397" y="272637"/>
                </a:lnTo>
                <a:lnTo>
                  <a:pt x="767811" y="269469"/>
                </a:lnTo>
                <a:lnTo>
                  <a:pt x="765696" y="264716"/>
                </a:lnTo>
                <a:lnTo>
                  <a:pt x="764110" y="260491"/>
                </a:lnTo>
                <a:lnTo>
                  <a:pt x="762524" y="256794"/>
                </a:lnTo>
                <a:lnTo>
                  <a:pt x="761995" y="252569"/>
                </a:lnTo>
                <a:lnTo>
                  <a:pt x="760409" y="248345"/>
                </a:lnTo>
                <a:lnTo>
                  <a:pt x="759881" y="244648"/>
                </a:lnTo>
                <a:lnTo>
                  <a:pt x="758295" y="240423"/>
                </a:lnTo>
                <a:lnTo>
                  <a:pt x="758295" y="236198"/>
                </a:lnTo>
                <a:lnTo>
                  <a:pt x="757766" y="231445"/>
                </a:lnTo>
                <a:lnTo>
                  <a:pt x="757237" y="227749"/>
                </a:lnTo>
                <a:lnTo>
                  <a:pt x="757237" y="223524"/>
                </a:lnTo>
                <a:lnTo>
                  <a:pt x="757237" y="219299"/>
                </a:lnTo>
                <a:lnTo>
                  <a:pt x="757237" y="215602"/>
                </a:lnTo>
                <a:lnTo>
                  <a:pt x="757237" y="211378"/>
                </a:lnTo>
                <a:lnTo>
                  <a:pt x="757766" y="207153"/>
                </a:lnTo>
                <a:lnTo>
                  <a:pt x="758295" y="203456"/>
                </a:lnTo>
                <a:lnTo>
                  <a:pt x="758295" y="195006"/>
                </a:lnTo>
                <a:lnTo>
                  <a:pt x="759881" y="188141"/>
                </a:lnTo>
                <a:lnTo>
                  <a:pt x="760409" y="181804"/>
                </a:lnTo>
                <a:lnTo>
                  <a:pt x="761995" y="175467"/>
                </a:lnTo>
                <a:lnTo>
                  <a:pt x="763053" y="169658"/>
                </a:lnTo>
                <a:lnTo>
                  <a:pt x="765167" y="163320"/>
                </a:lnTo>
                <a:lnTo>
                  <a:pt x="767282" y="157511"/>
                </a:lnTo>
                <a:lnTo>
                  <a:pt x="769926" y="152758"/>
                </a:lnTo>
                <a:lnTo>
                  <a:pt x="772040" y="146421"/>
                </a:lnTo>
                <a:lnTo>
                  <a:pt x="774684" y="141668"/>
                </a:lnTo>
                <a:lnTo>
                  <a:pt x="777327" y="136387"/>
                </a:lnTo>
                <a:lnTo>
                  <a:pt x="781028" y="131634"/>
                </a:lnTo>
                <a:lnTo>
                  <a:pt x="783672" y="126881"/>
                </a:lnTo>
                <a:lnTo>
                  <a:pt x="786844" y="122657"/>
                </a:lnTo>
                <a:lnTo>
                  <a:pt x="790016" y="118960"/>
                </a:lnTo>
                <a:lnTo>
                  <a:pt x="790575" y="118471"/>
                </a:lnTo>
                <a:lnTo>
                  <a:pt x="790575" y="118014"/>
                </a:lnTo>
                <a:lnTo>
                  <a:pt x="793251" y="115916"/>
                </a:lnTo>
                <a:lnTo>
                  <a:pt x="796998" y="111720"/>
                </a:lnTo>
                <a:lnTo>
                  <a:pt x="799407" y="109622"/>
                </a:lnTo>
                <a:lnTo>
                  <a:pt x="801118" y="107342"/>
                </a:lnTo>
                <a:lnTo>
                  <a:pt x="802991" y="105939"/>
                </a:lnTo>
                <a:lnTo>
                  <a:pt x="806096" y="101755"/>
                </a:lnTo>
                <a:lnTo>
                  <a:pt x="812519" y="95460"/>
                </a:lnTo>
                <a:lnTo>
                  <a:pt x="815195" y="91788"/>
                </a:lnTo>
                <a:lnTo>
                  <a:pt x="818406" y="88117"/>
                </a:lnTo>
                <a:lnTo>
                  <a:pt x="822153" y="84445"/>
                </a:lnTo>
                <a:lnTo>
                  <a:pt x="825364" y="80774"/>
                </a:lnTo>
                <a:lnTo>
                  <a:pt x="827505" y="76053"/>
                </a:lnTo>
                <a:lnTo>
                  <a:pt x="830181" y="71333"/>
                </a:lnTo>
                <a:lnTo>
                  <a:pt x="832857" y="66612"/>
                </a:lnTo>
                <a:lnTo>
                  <a:pt x="835533" y="61892"/>
                </a:lnTo>
                <a:lnTo>
                  <a:pt x="837139" y="56646"/>
                </a:lnTo>
                <a:lnTo>
                  <a:pt x="839280" y="51926"/>
                </a:lnTo>
                <a:lnTo>
                  <a:pt x="840350" y="47205"/>
                </a:lnTo>
                <a:lnTo>
                  <a:pt x="842491" y="42485"/>
                </a:lnTo>
                <a:lnTo>
                  <a:pt x="842491" y="36715"/>
                </a:lnTo>
                <a:lnTo>
                  <a:pt x="843562" y="31995"/>
                </a:lnTo>
                <a:lnTo>
                  <a:pt x="843562" y="25701"/>
                </a:lnTo>
                <a:lnTo>
                  <a:pt x="843562" y="20980"/>
                </a:lnTo>
                <a:lnTo>
                  <a:pt x="841956" y="15735"/>
                </a:lnTo>
                <a:lnTo>
                  <a:pt x="840350" y="10490"/>
                </a:lnTo>
                <a:lnTo>
                  <a:pt x="837674" y="5245"/>
                </a:lnTo>
                <a:lnTo>
                  <a:pt x="835533" y="524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0" y="1"/>
            <a:ext cx="3571868" cy="674030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  <a:latin typeface="Constantia" pitchFamily="18" charset="0"/>
              </a:rPr>
              <a:t>Музейна практика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Constantia" pitchFamily="18" charset="0"/>
              </a:rPr>
              <a:t>Мета практики: </a:t>
            </a:r>
            <a:r>
              <a:rPr lang="uk-UA" sz="2400" dirty="0" smtClean="0">
                <a:solidFill>
                  <a:schemeClr val="bg1"/>
                </a:solidFill>
                <a:latin typeface="Constantia" pitchFamily="18" charset="0"/>
              </a:rPr>
              <a:t>закріпити знання, набуті студентами у процесі вивчення дисципліни </a:t>
            </a:r>
            <a:r>
              <a:rPr lang="uk-UA" sz="2400" dirty="0" err="1" smtClean="0">
                <a:solidFill>
                  <a:schemeClr val="bg1"/>
                </a:solidFill>
                <a:latin typeface="Constantia" pitchFamily="18" charset="0"/>
              </a:rPr>
              <a:t>“Основи</a:t>
            </a:r>
            <a:r>
              <a:rPr lang="uk-UA" sz="2400" dirty="0" smtClean="0">
                <a:solidFill>
                  <a:schemeClr val="bg1"/>
                </a:solidFill>
                <a:latin typeface="Constantia" pitchFamily="18" charset="0"/>
              </a:rPr>
              <a:t> історичного </a:t>
            </a:r>
            <a:r>
              <a:rPr lang="uk-UA" sz="2400" dirty="0" err="1" smtClean="0">
                <a:solidFill>
                  <a:schemeClr val="bg1"/>
                </a:solidFill>
                <a:latin typeface="Constantia" pitchFamily="18" charset="0"/>
              </a:rPr>
              <a:t>музеєзнавства”</a:t>
            </a:r>
            <a:r>
              <a:rPr lang="uk-UA" sz="2400" dirty="0" smtClean="0">
                <a:solidFill>
                  <a:schemeClr val="bg1"/>
                </a:solidFill>
                <a:latin typeface="Constantia" pitchFamily="18" charset="0"/>
              </a:rPr>
              <a:t> та професійне </a:t>
            </a:r>
            <a:r>
              <a:rPr lang="uk-UA" sz="2400" dirty="0" err="1" smtClean="0">
                <a:solidFill>
                  <a:schemeClr val="bg1"/>
                </a:solidFill>
                <a:latin typeface="Constantia" pitchFamily="18" charset="0"/>
              </a:rPr>
              <a:t>зорієнтування</a:t>
            </a:r>
            <a:r>
              <a:rPr lang="uk-UA" sz="2400" dirty="0" smtClean="0">
                <a:solidFill>
                  <a:schemeClr val="bg1"/>
                </a:solidFill>
                <a:latin typeface="Constantia" pitchFamily="18" charset="0"/>
              </a:rPr>
              <a:t> для роботи в музеях.</a:t>
            </a:r>
            <a:r>
              <a:rPr lang="uk-UA" sz="2400" dirty="0" smtClean="0">
                <a:solidFill>
                  <a:schemeClr val="bg1"/>
                </a:solidFill>
              </a:rPr>
              <a:t> Організацію та керівництво практикою здійснює кафедра Історії України</a:t>
            </a:r>
          </a:p>
          <a:p>
            <a:endParaRPr lang="uk-UA" sz="24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38" name="Freeform 5"/>
          <p:cNvSpPr>
            <a:spLocks/>
          </p:cNvSpPr>
          <p:nvPr/>
        </p:nvSpPr>
        <p:spPr bwMode="auto">
          <a:xfrm flipH="1" flipV="1">
            <a:off x="214282" y="6215082"/>
            <a:ext cx="1828800" cy="405924"/>
          </a:xfrm>
          <a:custGeom>
            <a:avLst/>
            <a:gdLst/>
            <a:ahLst/>
            <a:cxnLst/>
            <a:rect l="l" t="t" r="r" b="b"/>
            <a:pathLst>
              <a:path w="2038350" h="542924">
                <a:moveTo>
                  <a:pt x="1018646" y="450849"/>
                </a:moveTo>
                <a:lnTo>
                  <a:pt x="1022350" y="450849"/>
                </a:lnTo>
                <a:lnTo>
                  <a:pt x="1027113" y="450849"/>
                </a:lnTo>
                <a:lnTo>
                  <a:pt x="1031346" y="450849"/>
                </a:lnTo>
                <a:lnTo>
                  <a:pt x="1036109" y="452419"/>
                </a:lnTo>
                <a:lnTo>
                  <a:pt x="1040871" y="453465"/>
                </a:lnTo>
                <a:lnTo>
                  <a:pt x="1045634" y="456081"/>
                </a:lnTo>
                <a:lnTo>
                  <a:pt x="1048809" y="458173"/>
                </a:lnTo>
                <a:lnTo>
                  <a:pt x="1053042" y="460266"/>
                </a:lnTo>
                <a:lnTo>
                  <a:pt x="1056217" y="462882"/>
                </a:lnTo>
                <a:lnTo>
                  <a:pt x="1059921" y="467067"/>
                </a:lnTo>
                <a:lnTo>
                  <a:pt x="1062567" y="470206"/>
                </a:lnTo>
                <a:lnTo>
                  <a:pt x="1065213" y="474391"/>
                </a:lnTo>
                <a:lnTo>
                  <a:pt x="1067330" y="478053"/>
                </a:lnTo>
                <a:lnTo>
                  <a:pt x="1069446" y="482238"/>
                </a:lnTo>
                <a:lnTo>
                  <a:pt x="1069976" y="486424"/>
                </a:lnTo>
                <a:lnTo>
                  <a:pt x="1070505" y="490086"/>
                </a:lnTo>
                <a:lnTo>
                  <a:pt x="1070505" y="494794"/>
                </a:lnTo>
                <a:lnTo>
                  <a:pt x="1071563" y="499503"/>
                </a:lnTo>
                <a:lnTo>
                  <a:pt x="1070505" y="503688"/>
                </a:lnTo>
                <a:lnTo>
                  <a:pt x="1069976" y="508919"/>
                </a:lnTo>
                <a:lnTo>
                  <a:pt x="1068388" y="513105"/>
                </a:lnTo>
                <a:lnTo>
                  <a:pt x="1067330" y="518336"/>
                </a:lnTo>
                <a:lnTo>
                  <a:pt x="1063626" y="521998"/>
                </a:lnTo>
                <a:lnTo>
                  <a:pt x="1060980" y="525660"/>
                </a:lnTo>
                <a:lnTo>
                  <a:pt x="1058334" y="528276"/>
                </a:lnTo>
                <a:lnTo>
                  <a:pt x="1055688" y="531938"/>
                </a:lnTo>
                <a:lnTo>
                  <a:pt x="1051455" y="534554"/>
                </a:lnTo>
                <a:lnTo>
                  <a:pt x="1047751" y="537170"/>
                </a:lnTo>
                <a:lnTo>
                  <a:pt x="1043517" y="539262"/>
                </a:lnTo>
                <a:lnTo>
                  <a:pt x="1040342" y="541355"/>
                </a:lnTo>
                <a:lnTo>
                  <a:pt x="1035580" y="541878"/>
                </a:lnTo>
                <a:lnTo>
                  <a:pt x="1030817" y="542924"/>
                </a:lnTo>
                <a:lnTo>
                  <a:pt x="1026584" y="542924"/>
                </a:lnTo>
                <a:lnTo>
                  <a:pt x="1022350" y="542924"/>
                </a:lnTo>
                <a:lnTo>
                  <a:pt x="1017588" y="542401"/>
                </a:lnTo>
                <a:lnTo>
                  <a:pt x="1013354" y="541878"/>
                </a:lnTo>
                <a:lnTo>
                  <a:pt x="1009121" y="540308"/>
                </a:lnTo>
                <a:lnTo>
                  <a:pt x="1004888" y="539262"/>
                </a:lnTo>
                <a:lnTo>
                  <a:pt x="1000125" y="535600"/>
                </a:lnTo>
                <a:lnTo>
                  <a:pt x="996421" y="532984"/>
                </a:lnTo>
                <a:lnTo>
                  <a:pt x="992717" y="530369"/>
                </a:lnTo>
                <a:lnTo>
                  <a:pt x="990071" y="527753"/>
                </a:lnTo>
                <a:lnTo>
                  <a:pt x="986896" y="523568"/>
                </a:lnTo>
                <a:lnTo>
                  <a:pt x="984779" y="519905"/>
                </a:lnTo>
                <a:lnTo>
                  <a:pt x="982663" y="515720"/>
                </a:lnTo>
                <a:lnTo>
                  <a:pt x="981075" y="512581"/>
                </a:lnTo>
                <a:lnTo>
                  <a:pt x="979488" y="507873"/>
                </a:lnTo>
                <a:lnTo>
                  <a:pt x="978429" y="503165"/>
                </a:lnTo>
                <a:lnTo>
                  <a:pt x="977900" y="498979"/>
                </a:lnTo>
                <a:lnTo>
                  <a:pt x="978429" y="494794"/>
                </a:lnTo>
                <a:lnTo>
                  <a:pt x="978429" y="490086"/>
                </a:lnTo>
                <a:lnTo>
                  <a:pt x="980017" y="485901"/>
                </a:lnTo>
                <a:lnTo>
                  <a:pt x="981075" y="481715"/>
                </a:lnTo>
                <a:lnTo>
                  <a:pt x="984250" y="477530"/>
                </a:lnTo>
                <a:lnTo>
                  <a:pt x="985838" y="472822"/>
                </a:lnTo>
                <a:lnTo>
                  <a:pt x="987954" y="469160"/>
                </a:lnTo>
                <a:lnTo>
                  <a:pt x="990600" y="465498"/>
                </a:lnTo>
                <a:lnTo>
                  <a:pt x="994834" y="462359"/>
                </a:lnTo>
                <a:lnTo>
                  <a:pt x="997479" y="458697"/>
                </a:lnTo>
                <a:lnTo>
                  <a:pt x="1001713" y="457127"/>
                </a:lnTo>
                <a:lnTo>
                  <a:pt x="1005417" y="455034"/>
                </a:lnTo>
                <a:lnTo>
                  <a:pt x="1010179" y="453465"/>
                </a:lnTo>
                <a:lnTo>
                  <a:pt x="1014413" y="451372"/>
                </a:lnTo>
                <a:close/>
                <a:moveTo>
                  <a:pt x="1640339" y="334074"/>
                </a:moveTo>
                <a:lnTo>
                  <a:pt x="1636634" y="335131"/>
                </a:lnTo>
                <a:lnTo>
                  <a:pt x="1631870" y="335131"/>
                </a:lnTo>
                <a:lnTo>
                  <a:pt x="1628165" y="335131"/>
                </a:lnTo>
                <a:lnTo>
                  <a:pt x="1623930" y="335660"/>
                </a:lnTo>
                <a:lnTo>
                  <a:pt x="1619696" y="336188"/>
                </a:lnTo>
                <a:lnTo>
                  <a:pt x="1615461" y="336188"/>
                </a:lnTo>
                <a:lnTo>
                  <a:pt x="1611227" y="336716"/>
                </a:lnTo>
                <a:lnTo>
                  <a:pt x="1606992" y="337773"/>
                </a:lnTo>
                <a:lnTo>
                  <a:pt x="1603287" y="338301"/>
                </a:lnTo>
                <a:lnTo>
                  <a:pt x="1598523" y="338301"/>
                </a:lnTo>
                <a:lnTo>
                  <a:pt x="1594288" y="339358"/>
                </a:lnTo>
                <a:lnTo>
                  <a:pt x="1589524" y="340415"/>
                </a:lnTo>
                <a:lnTo>
                  <a:pt x="1585290" y="341472"/>
                </a:lnTo>
                <a:lnTo>
                  <a:pt x="1580526" y="342528"/>
                </a:lnTo>
                <a:lnTo>
                  <a:pt x="1576821" y="343585"/>
                </a:lnTo>
                <a:lnTo>
                  <a:pt x="1572586" y="344113"/>
                </a:lnTo>
                <a:lnTo>
                  <a:pt x="1568351" y="345698"/>
                </a:lnTo>
                <a:lnTo>
                  <a:pt x="1563587" y="346227"/>
                </a:lnTo>
                <a:lnTo>
                  <a:pt x="1558824" y="347812"/>
                </a:lnTo>
                <a:lnTo>
                  <a:pt x="1554060" y="348340"/>
                </a:lnTo>
                <a:lnTo>
                  <a:pt x="1550354" y="349925"/>
                </a:lnTo>
                <a:lnTo>
                  <a:pt x="1546120" y="350454"/>
                </a:lnTo>
                <a:lnTo>
                  <a:pt x="1541885" y="351510"/>
                </a:lnTo>
                <a:lnTo>
                  <a:pt x="1538180" y="352567"/>
                </a:lnTo>
                <a:lnTo>
                  <a:pt x="1533945" y="353624"/>
                </a:lnTo>
                <a:lnTo>
                  <a:pt x="1529711" y="354680"/>
                </a:lnTo>
                <a:lnTo>
                  <a:pt x="1526005" y="355737"/>
                </a:lnTo>
                <a:lnTo>
                  <a:pt x="1521771" y="357322"/>
                </a:lnTo>
                <a:lnTo>
                  <a:pt x="1517536" y="358379"/>
                </a:lnTo>
                <a:lnTo>
                  <a:pt x="1510126" y="361021"/>
                </a:lnTo>
                <a:lnTo>
                  <a:pt x="1504303" y="363662"/>
                </a:lnTo>
                <a:lnTo>
                  <a:pt x="1496893" y="365776"/>
                </a:lnTo>
                <a:lnTo>
                  <a:pt x="1490541" y="367889"/>
                </a:lnTo>
                <a:lnTo>
                  <a:pt x="1484718" y="370003"/>
                </a:lnTo>
                <a:lnTo>
                  <a:pt x="1480484" y="372645"/>
                </a:lnTo>
                <a:lnTo>
                  <a:pt x="1475190" y="374758"/>
                </a:lnTo>
                <a:lnTo>
                  <a:pt x="1471485" y="376871"/>
                </a:lnTo>
                <a:lnTo>
                  <a:pt x="1468309" y="378985"/>
                </a:lnTo>
                <a:lnTo>
                  <a:pt x="1466192" y="381627"/>
                </a:lnTo>
                <a:lnTo>
                  <a:pt x="1472544" y="379513"/>
                </a:lnTo>
                <a:lnTo>
                  <a:pt x="1478366" y="377400"/>
                </a:lnTo>
                <a:lnTo>
                  <a:pt x="1485248" y="375286"/>
                </a:lnTo>
                <a:lnTo>
                  <a:pt x="1492129" y="374758"/>
                </a:lnTo>
                <a:lnTo>
                  <a:pt x="1497951" y="372645"/>
                </a:lnTo>
                <a:lnTo>
                  <a:pt x="1505362" y="372116"/>
                </a:lnTo>
                <a:lnTo>
                  <a:pt x="1511714" y="371588"/>
                </a:lnTo>
                <a:lnTo>
                  <a:pt x="1519124" y="371588"/>
                </a:lnTo>
                <a:lnTo>
                  <a:pt x="1524947" y="370003"/>
                </a:lnTo>
                <a:lnTo>
                  <a:pt x="1531828" y="369474"/>
                </a:lnTo>
                <a:lnTo>
                  <a:pt x="1538709" y="369474"/>
                </a:lnTo>
                <a:lnTo>
                  <a:pt x="1545590" y="369474"/>
                </a:lnTo>
                <a:lnTo>
                  <a:pt x="1551413" y="369474"/>
                </a:lnTo>
                <a:lnTo>
                  <a:pt x="1558294" y="369474"/>
                </a:lnTo>
                <a:lnTo>
                  <a:pt x="1565175" y="369474"/>
                </a:lnTo>
                <a:lnTo>
                  <a:pt x="1572057" y="370003"/>
                </a:lnTo>
                <a:lnTo>
                  <a:pt x="1577350" y="370003"/>
                </a:lnTo>
                <a:lnTo>
                  <a:pt x="1583172" y="370003"/>
                </a:lnTo>
                <a:lnTo>
                  <a:pt x="1589524" y="370531"/>
                </a:lnTo>
                <a:lnTo>
                  <a:pt x="1595347" y="371588"/>
                </a:lnTo>
                <a:lnTo>
                  <a:pt x="1601169" y="371588"/>
                </a:lnTo>
                <a:lnTo>
                  <a:pt x="1606992" y="372116"/>
                </a:lnTo>
                <a:lnTo>
                  <a:pt x="1612285" y="372645"/>
                </a:lnTo>
                <a:lnTo>
                  <a:pt x="1618108" y="373173"/>
                </a:lnTo>
                <a:lnTo>
                  <a:pt x="1622872" y="373173"/>
                </a:lnTo>
                <a:lnTo>
                  <a:pt x="1627636" y="374758"/>
                </a:lnTo>
                <a:lnTo>
                  <a:pt x="1631870" y="374758"/>
                </a:lnTo>
                <a:lnTo>
                  <a:pt x="1637693" y="375815"/>
                </a:lnTo>
                <a:lnTo>
                  <a:pt x="1641398" y="376871"/>
                </a:lnTo>
                <a:lnTo>
                  <a:pt x="1645633" y="377400"/>
                </a:lnTo>
                <a:lnTo>
                  <a:pt x="1649867" y="377928"/>
                </a:lnTo>
                <a:lnTo>
                  <a:pt x="1653407" y="379442"/>
                </a:lnTo>
                <a:lnTo>
                  <a:pt x="1673417" y="384222"/>
                </a:lnTo>
                <a:lnTo>
                  <a:pt x="1673831" y="385536"/>
                </a:lnTo>
                <a:lnTo>
                  <a:pt x="1674216" y="384268"/>
                </a:lnTo>
                <a:lnTo>
                  <a:pt x="1675275" y="384268"/>
                </a:lnTo>
                <a:lnTo>
                  <a:pt x="1681627" y="384268"/>
                </a:lnTo>
                <a:lnTo>
                  <a:pt x="1684273" y="383740"/>
                </a:lnTo>
                <a:lnTo>
                  <a:pt x="1688508" y="383740"/>
                </a:lnTo>
                <a:lnTo>
                  <a:pt x="1691684" y="382683"/>
                </a:lnTo>
                <a:lnTo>
                  <a:pt x="1694860" y="382683"/>
                </a:lnTo>
                <a:lnTo>
                  <a:pt x="1698565" y="380042"/>
                </a:lnTo>
                <a:lnTo>
                  <a:pt x="1702800" y="375815"/>
                </a:lnTo>
                <a:lnTo>
                  <a:pt x="1705446" y="371588"/>
                </a:lnTo>
                <a:lnTo>
                  <a:pt x="1707034" y="365776"/>
                </a:lnTo>
                <a:lnTo>
                  <a:pt x="1706505" y="359436"/>
                </a:lnTo>
                <a:lnTo>
                  <a:pt x="1703858" y="353095"/>
                </a:lnTo>
                <a:lnTo>
                  <a:pt x="1700682" y="348869"/>
                </a:lnTo>
                <a:lnTo>
                  <a:pt x="1696977" y="346227"/>
                </a:lnTo>
                <a:lnTo>
                  <a:pt x="1693272" y="343057"/>
                </a:lnTo>
                <a:lnTo>
                  <a:pt x="1688508" y="340943"/>
                </a:lnTo>
                <a:lnTo>
                  <a:pt x="1682685" y="338301"/>
                </a:lnTo>
                <a:lnTo>
                  <a:pt x="1677392" y="336716"/>
                </a:lnTo>
                <a:lnTo>
                  <a:pt x="1671569" y="335131"/>
                </a:lnTo>
                <a:lnTo>
                  <a:pt x="1665218" y="335131"/>
                </a:lnTo>
                <a:lnTo>
                  <a:pt x="1658336" y="334074"/>
                </a:lnTo>
                <a:lnTo>
                  <a:pt x="1651985" y="334074"/>
                </a:lnTo>
                <a:lnTo>
                  <a:pt x="1647750" y="334074"/>
                </a:lnTo>
                <a:lnTo>
                  <a:pt x="1644574" y="334074"/>
                </a:lnTo>
                <a:close/>
                <a:moveTo>
                  <a:pt x="375708" y="326507"/>
                </a:moveTo>
                <a:lnTo>
                  <a:pt x="369358" y="327034"/>
                </a:lnTo>
                <a:lnTo>
                  <a:pt x="362479" y="327034"/>
                </a:lnTo>
                <a:lnTo>
                  <a:pt x="357187" y="329143"/>
                </a:lnTo>
                <a:lnTo>
                  <a:pt x="351896" y="330724"/>
                </a:lnTo>
                <a:lnTo>
                  <a:pt x="347662" y="333360"/>
                </a:lnTo>
                <a:lnTo>
                  <a:pt x="341841" y="335469"/>
                </a:lnTo>
                <a:lnTo>
                  <a:pt x="337608" y="338632"/>
                </a:lnTo>
                <a:lnTo>
                  <a:pt x="334433" y="341268"/>
                </a:lnTo>
                <a:lnTo>
                  <a:pt x="332316" y="345486"/>
                </a:lnTo>
                <a:lnTo>
                  <a:pt x="329141" y="351285"/>
                </a:lnTo>
                <a:lnTo>
                  <a:pt x="329141" y="358139"/>
                </a:lnTo>
                <a:lnTo>
                  <a:pt x="329671" y="363411"/>
                </a:lnTo>
                <a:lnTo>
                  <a:pt x="332846" y="368156"/>
                </a:lnTo>
                <a:lnTo>
                  <a:pt x="336550" y="372373"/>
                </a:lnTo>
                <a:lnTo>
                  <a:pt x="341312" y="375009"/>
                </a:lnTo>
                <a:lnTo>
                  <a:pt x="343958" y="375009"/>
                </a:lnTo>
                <a:lnTo>
                  <a:pt x="347662" y="375536"/>
                </a:lnTo>
                <a:lnTo>
                  <a:pt x="351366" y="375536"/>
                </a:lnTo>
                <a:lnTo>
                  <a:pt x="354541" y="376591"/>
                </a:lnTo>
                <a:lnTo>
                  <a:pt x="359833" y="375536"/>
                </a:lnTo>
                <a:lnTo>
                  <a:pt x="362015" y="375536"/>
                </a:lnTo>
                <a:lnTo>
                  <a:pt x="361950" y="375232"/>
                </a:lnTo>
                <a:lnTo>
                  <a:pt x="382937" y="371474"/>
                </a:lnTo>
                <a:lnTo>
                  <a:pt x="383336" y="371737"/>
                </a:lnTo>
                <a:lnTo>
                  <a:pt x="386291" y="370264"/>
                </a:lnTo>
                <a:lnTo>
                  <a:pt x="389996" y="369737"/>
                </a:lnTo>
                <a:lnTo>
                  <a:pt x="393700" y="369210"/>
                </a:lnTo>
                <a:lnTo>
                  <a:pt x="398462" y="368156"/>
                </a:lnTo>
                <a:lnTo>
                  <a:pt x="402696" y="367101"/>
                </a:lnTo>
                <a:lnTo>
                  <a:pt x="407458" y="367101"/>
                </a:lnTo>
                <a:lnTo>
                  <a:pt x="412221" y="365520"/>
                </a:lnTo>
                <a:lnTo>
                  <a:pt x="418042" y="365520"/>
                </a:lnTo>
                <a:lnTo>
                  <a:pt x="422804" y="364992"/>
                </a:lnTo>
                <a:lnTo>
                  <a:pt x="428625" y="364465"/>
                </a:lnTo>
                <a:lnTo>
                  <a:pt x="433917" y="363411"/>
                </a:lnTo>
                <a:lnTo>
                  <a:pt x="439737" y="363411"/>
                </a:lnTo>
                <a:lnTo>
                  <a:pt x="446087" y="362884"/>
                </a:lnTo>
                <a:lnTo>
                  <a:pt x="451908" y="362356"/>
                </a:lnTo>
                <a:lnTo>
                  <a:pt x="458258" y="362356"/>
                </a:lnTo>
                <a:lnTo>
                  <a:pt x="465137" y="362356"/>
                </a:lnTo>
                <a:lnTo>
                  <a:pt x="470958" y="361829"/>
                </a:lnTo>
                <a:lnTo>
                  <a:pt x="477308" y="361829"/>
                </a:lnTo>
                <a:lnTo>
                  <a:pt x="483129" y="361829"/>
                </a:lnTo>
                <a:lnTo>
                  <a:pt x="490008" y="361829"/>
                </a:lnTo>
                <a:lnTo>
                  <a:pt x="495829" y="361829"/>
                </a:lnTo>
                <a:lnTo>
                  <a:pt x="502708" y="361829"/>
                </a:lnTo>
                <a:lnTo>
                  <a:pt x="509587" y="362356"/>
                </a:lnTo>
                <a:lnTo>
                  <a:pt x="516996" y="363411"/>
                </a:lnTo>
                <a:lnTo>
                  <a:pt x="523346" y="363411"/>
                </a:lnTo>
                <a:lnTo>
                  <a:pt x="529696" y="364465"/>
                </a:lnTo>
                <a:lnTo>
                  <a:pt x="536575" y="364992"/>
                </a:lnTo>
                <a:lnTo>
                  <a:pt x="543454" y="367101"/>
                </a:lnTo>
                <a:lnTo>
                  <a:pt x="549275" y="367628"/>
                </a:lnTo>
                <a:lnTo>
                  <a:pt x="557212" y="369210"/>
                </a:lnTo>
                <a:lnTo>
                  <a:pt x="563033" y="371319"/>
                </a:lnTo>
                <a:lnTo>
                  <a:pt x="570442" y="372900"/>
                </a:lnTo>
                <a:lnTo>
                  <a:pt x="567267" y="371319"/>
                </a:lnTo>
                <a:lnTo>
                  <a:pt x="563562" y="369210"/>
                </a:lnTo>
                <a:lnTo>
                  <a:pt x="559858" y="367101"/>
                </a:lnTo>
                <a:lnTo>
                  <a:pt x="555625" y="364992"/>
                </a:lnTo>
                <a:lnTo>
                  <a:pt x="549275" y="362356"/>
                </a:lnTo>
                <a:lnTo>
                  <a:pt x="543983" y="360248"/>
                </a:lnTo>
                <a:lnTo>
                  <a:pt x="538162" y="357612"/>
                </a:lnTo>
                <a:lnTo>
                  <a:pt x="531812" y="355503"/>
                </a:lnTo>
                <a:lnTo>
                  <a:pt x="528108" y="353394"/>
                </a:lnTo>
                <a:lnTo>
                  <a:pt x="524404" y="352867"/>
                </a:lnTo>
                <a:lnTo>
                  <a:pt x="520171" y="350758"/>
                </a:lnTo>
                <a:lnTo>
                  <a:pt x="516996" y="350231"/>
                </a:lnTo>
                <a:lnTo>
                  <a:pt x="512762" y="348649"/>
                </a:lnTo>
                <a:lnTo>
                  <a:pt x="509058" y="348122"/>
                </a:lnTo>
                <a:lnTo>
                  <a:pt x="504825" y="347068"/>
                </a:lnTo>
                <a:lnTo>
                  <a:pt x="501650" y="346013"/>
                </a:lnTo>
                <a:lnTo>
                  <a:pt x="496887" y="343904"/>
                </a:lnTo>
                <a:lnTo>
                  <a:pt x="492654" y="343377"/>
                </a:lnTo>
                <a:lnTo>
                  <a:pt x="488421" y="342323"/>
                </a:lnTo>
                <a:lnTo>
                  <a:pt x="484717" y="341268"/>
                </a:lnTo>
                <a:lnTo>
                  <a:pt x="479954" y="340214"/>
                </a:lnTo>
                <a:lnTo>
                  <a:pt x="475721" y="339159"/>
                </a:lnTo>
                <a:lnTo>
                  <a:pt x="471487" y="338105"/>
                </a:lnTo>
                <a:lnTo>
                  <a:pt x="467783" y="338105"/>
                </a:lnTo>
                <a:lnTo>
                  <a:pt x="463021" y="336523"/>
                </a:lnTo>
                <a:lnTo>
                  <a:pt x="458258" y="335996"/>
                </a:lnTo>
                <a:lnTo>
                  <a:pt x="453496" y="334942"/>
                </a:lnTo>
                <a:lnTo>
                  <a:pt x="449262" y="333887"/>
                </a:lnTo>
                <a:lnTo>
                  <a:pt x="444500" y="332833"/>
                </a:lnTo>
                <a:lnTo>
                  <a:pt x="440796" y="331779"/>
                </a:lnTo>
                <a:lnTo>
                  <a:pt x="436033" y="330724"/>
                </a:lnTo>
                <a:lnTo>
                  <a:pt x="431800" y="330724"/>
                </a:lnTo>
                <a:lnTo>
                  <a:pt x="427037" y="330197"/>
                </a:lnTo>
                <a:lnTo>
                  <a:pt x="422804" y="329143"/>
                </a:lnTo>
                <a:lnTo>
                  <a:pt x="419100" y="328615"/>
                </a:lnTo>
                <a:lnTo>
                  <a:pt x="414866" y="328615"/>
                </a:lnTo>
                <a:lnTo>
                  <a:pt x="410633" y="328088"/>
                </a:lnTo>
                <a:lnTo>
                  <a:pt x="406929" y="327034"/>
                </a:lnTo>
                <a:lnTo>
                  <a:pt x="402696" y="327034"/>
                </a:lnTo>
                <a:lnTo>
                  <a:pt x="398462" y="327034"/>
                </a:lnTo>
                <a:lnTo>
                  <a:pt x="394758" y="326507"/>
                </a:lnTo>
                <a:lnTo>
                  <a:pt x="390525" y="326507"/>
                </a:lnTo>
                <a:lnTo>
                  <a:pt x="386291" y="326507"/>
                </a:lnTo>
                <a:lnTo>
                  <a:pt x="383116" y="326507"/>
                </a:lnTo>
                <a:close/>
                <a:moveTo>
                  <a:pt x="1984904" y="239712"/>
                </a:moveTo>
                <a:lnTo>
                  <a:pt x="1989667" y="239712"/>
                </a:lnTo>
                <a:lnTo>
                  <a:pt x="1994429" y="239712"/>
                </a:lnTo>
                <a:lnTo>
                  <a:pt x="1998662" y="239712"/>
                </a:lnTo>
                <a:lnTo>
                  <a:pt x="2003425" y="240777"/>
                </a:lnTo>
                <a:lnTo>
                  <a:pt x="2008187" y="242373"/>
                </a:lnTo>
                <a:lnTo>
                  <a:pt x="2012950" y="245034"/>
                </a:lnTo>
                <a:lnTo>
                  <a:pt x="2016125" y="247163"/>
                </a:lnTo>
                <a:lnTo>
                  <a:pt x="2020358" y="248759"/>
                </a:lnTo>
                <a:lnTo>
                  <a:pt x="2023533" y="251952"/>
                </a:lnTo>
                <a:lnTo>
                  <a:pt x="2027238" y="255678"/>
                </a:lnTo>
                <a:lnTo>
                  <a:pt x="2029354" y="259403"/>
                </a:lnTo>
                <a:lnTo>
                  <a:pt x="2032000" y="263128"/>
                </a:lnTo>
                <a:lnTo>
                  <a:pt x="2033588" y="267385"/>
                </a:lnTo>
                <a:lnTo>
                  <a:pt x="2035704" y="271643"/>
                </a:lnTo>
                <a:lnTo>
                  <a:pt x="2036763" y="275368"/>
                </a:lnTo>
                <a:lnTo>
                  <a:pt x="2037821" y="279625"/>
                </a:lnTo>
                <a:lnTo>
                  <a:pt x="2037821" y="284415"/>
                </a:lnTo>
                <a:lnTo>
                  <a:pt x="2038350" y="289205"/>
                </a:lnTo>
                <a:lnTo>
                  <a:pt x="2037821" y="293462"/>
                </a:lnTo>
                <a:lnTo>
                  <a:pt x="2037292" y="298784"/>
                </a:lnTo>
                <a:lnTo>
                  <a:pt x="2035704" y="302509"/>
                </a:lnTo>
                <a:lnTo>
                  <a:pt x="2034646" y="308363"/>
                </a:lnTo>
                <a:lnTo>
                  <a:pt x="2030942" y="311556"/>
                </a:lnTo>
                <a:lnTo>
                  <a:pt x="2028296" y="315813"/>
                </a:lnTo>
                <a:lnTo>
                  <a:pt x="2025121" y="318474"/>
                </a:lnTo>
                <a:lnTo>
                  <a:pt x="2022475" y="321667"/>
                </a:lnTo>
                <a:lnTo>
                  <a:pt x="2018242" y="324328"/>
                </a:lnTo>
                <a:lnTo>
                  <a:pt x="2014008" y="326989"/>
                </a:lnTo>
                <a:lnTo>
                  <a:pt x="2010304" y="329118"/>
                </a:lnTo>
                <a:lnTo>
                  <a:pt x="2006600" y="331247"/>
                </a:lnTo>
                <a:lnTo>
                  <a:pt x="2001837" y="331779"/>
                </a:lnTo>
                <a:lnTo>
                  <a:pt x="1998133" y="333375"/>
                </a:lnTo>
                <a:lnTo>
                  <a:pt x="1993371" y="333375"/>
                </a:lnTo>
                <a:lnTo>
                  <a:pt x="1989137" y="333375"/>
                </a:lnTo>
                <a:lnTo>
                  <a:pt x="1984375" y="332843"/>
                </a:lnTo>
                <a:lnTo>
                  <a:pt x="1979612" y="331779"/>
                </a:lnTo>
                <a:lnTo>
                  <a:pt x="1975379" y="330714"/>
                </a:lnTo>
                <a:lnTo>
                  <a:pt x="1971675" y="329118"/>
                </a:lnTo>
                <a:lnTo>
                  <a:pt x="1966912" y="325925"/>
                </a:lnTo>
                <a:lnTo>
                  <a:pt x="1962679" y="323264"/>
                </a:lnTo>
                <a:lnTo>
                  <a:pt x="1959504" y="320603"/>
                </a:lnTo>
                <a:lnTo>
                  <a:pt x="1956858" y="317942"/>
                </a:lnTo>
                <a:lnTo>
                  <a:pt x="1953154" y="313685"/>
                </a:lnTo>
                <a:lnTo>
                  <a:pt x="1951037" y="309427"/>
                </a:lnTo>
                <a:lnTo>
                  <a:pt x="1949450" y="305702"/>
                </a:lnTo>
                <a:lnTo>
                  <a:pt x="1947862" y="301977"/>
                </a:lnTo>
                <a:lnTo>
                  <a:pt x="1945745" y="297187"/>
                </a:lnTo>
                <a:lnTo>
                  <a:pt x="1945216" y="292398"/>
                </a:lnTo>
                <a:lnTo>
                  <a:pt x="1944687" y="288672"/>
                </a:lnTo>
                <a:lnTo>
                  <a:pt x="1945216" y="284415"/>
                </a:lnTo>
                <a:lnTo>
                  <a:pt x="1945216" y="279625"/>
                </a:lnTo>
                <a:lnTo>
                  <a:pt x="1946275" y="274836"/>
                </a:lnTo>
                <a:lnTo>
                  <a:pt x="1947862" y="270578"/>
                </a:lnTo>
                <a:lnTo>
                  <a:pt x="1949979" y="266853"/>
                </a:lnTo>
                <a:lnTo>
                  <a:pt x="1952095" y="262064"/>
                </a:lnTo>
                <a:lnTo>
                  <a:pt x="1954212" y="257806"/>
                </a:lnTo>
                <a:lnTo>
                  <a:pt x="1956858" y="254613"/>
                </a:lnTo>
                <a:lnTo>
                  <a:pt x="1960562" y="250888"/>
                </a:lnTo>
                <a:lnTo>
                  <a:pt x="1964266" y="247695"/>
                </a:lnTo>
                <a:lnTo>
                  <a:pt x="1967971" y="245566"/>
                </a:lnTo>
                <a:lnTo>
                  <a:pt x="1972204" y="243437"/>
                </a:lnTo>
                <a:lnTo>
                  <a:pt x="1976966" y="242373"/>
                </a:lnTo>
                <a:lnTo>
                  <a:pt x="1981200" y="240244"/>
                </a:lnTo>
                <a:close/>
                <a:moveTo>
                  <a:pt x="40977" y="209550"/>
                </a:moveTo>
                <a:lnTo>
                  <a:pt x="45767" y="209550"/>
                </a:lnTo>
                <a:lnTo>
                  <a:pt x="50557" y="209550"/>
                </a:lnTo>
                <a:lnTo>
                  <a:pt x="54282" y="209550"/>
                </a:lnTo>
                <a:lnTo>
                  <a:pt x="59071" y="211147"/>
                </a:lnTo>
                <a:lnTo>
                  <a:pt x="63861" y="212211"/>
                </a:lnTo>
                <a:lnTo>
                  <a:pt x="68651" y="214872"/>
                </a:lnTo>
                <a:lnTo>
                  <a:pt x="72376" y="217001"/>
                </a:lnTo>
                <a:lnTo>
                  <a:pt x="76101" y="219129"/>
                </a:lnTo>
                <a:lnTo>
                  <a:pt x="79826" y="221790"/>
                </a:lnTo>
                <a:lnTo>
                  <a:pt x="83019" y="226048"/>
                </a:lnTo>
                <a:lnTo>
                  <a:pt x="85148" y="229241"/>
                </a:lnTo>
                <a:lnTo>
                  <a:pt x="87809" y="233498"/>
                </a:lnTo>
                <a:lnTo>
                  <a:pt x="89938" y="237223"/>
                </a:lnTo>
                <a:lnTo>
                  <a:pt x="92066" y="241481"/>
                </a:lnTo>
                <a:lnTo>
                  <a:pt x="92599" y="245738"/>
                </a:lnTo>
                <a:lnTo>
                  <a:pt x="93663" y="249463"/>
                </a:lnTo>
                <a:lnTo>
                  <a:pt x="93663" y="254253"/>
                </a:lnTo>
                <a:lnTo>
                  <a:pt x="93663" y="259043"/>
                </a:lnTo>
                <a:lnTo>
                  <a:pt x="93131" y="263300"/>
                </a:lnTo>
                <a:lnTo>
                  <a:pt x="92599" y="268090"/>
                </a:lnTo>
                <a:lnTo>
                  <a:pt x="91002" y="272879"/>
                </a:lnTo>
                <a:lnTo>
                  <a:pt x="89938" y="277669"/>
                </a:lnTo>
                <a:lnTo>
                  <a:pt x="87277" y="280862"/>
                </a:lnTo>
                <a:lnTo>
                  <a:pt x="84616" y="285119"/>
                </a:lnTo>
                <a:lnTo>
                  <a:pt x="80891" y="288312"/>
                </a:lnTo>
                <a:lnTo>
                  <a:pt x="78230" y="292038"/>
                </a:lnTo>
                <a:lnTo>
                  <a:pt x="73972" y="294698"/>
                </a:lnTo>
                <a:lnTo>
                  <a:pt x="70779" y="297359"/>
                </a:lnTo>
                <a:lnTo>
                  <a:pt x="66522" y="299488"/>
                </a:lnTo>
                <a:lnTo>
                  <a:pt x="63329" y="301617"/>
                </a:lnTo>
                <a:lnTo>
                  <a:pt x="58539" y="302149"/>
                </a:lnTo>
                <a:lnTo>
                  <a:pt x="53750" y="303213"/>
                </a:lnTo>
                <a:lnTo>
                  <a:pt x="49492" y="303213"/>
                </a:lnTo>
                <a:lnTo>
                  <a:pt x="45767" y="303213"/>
                </a:lnTo>
                <a:lnTo>
                  <a:pt x="40977" y="302681"/>
                </a:lnTo>
                <a:lnTo>
                  <a:pt x="36188" y="302149"/>
                </a:lnTo>
                <a:lnTo>
                  <a:pt x="31931" y="300552"/>
                </a:lnTo>
                <a:lnTo>
                  <a:pt x="27673" y="299488"/>
                </a:lnTo>
                <a:lnTo>
                  <a:pt x="22884" y="295763"/>
                </a:lnTo>
                <a:lnTo>
                  <a:pt x="19158" y="293102"/>
                </a:lnTo>
                <a:lnTo>
                  <a:pt x="14901" y="290441"/>
                </a:lnTo>
                <a:lnTo>
                  <a:pt x="12240" y="287780"/>
                </a:lnTo>
                <a:lnTo>
                  <a:pt x="9047" y="283523"/>
                </a:lnTo>
                <a:lnTo>
                  <a:pt x="6918" y="279797"/>
                </a:lnTo>
                <a:lnTo>
                  <a:pt x="4790" y="275540"/>
                </a:lnTo>
                <a:lnTo>
                  <a:pt x="3193" y="272347"/>
                </a:lnTo>
                <a:lnTo>
                  <a:pt x="1596" y="267557"/>
                </a:lnTo>
                <a:lnTo>
                  <a:pt x="532" y="262768"/>
                </a:lnTo>
                <a:lnTo>
                  <a:pt x="0" y="257978"/>
                </a:lnTo>
                <a:lnTo>
                  <a:pt x="532" y="253721"/>
                </a:lnTo>
                <a:lnTo>
                  <a:pt x="532" y="248931"/>
                </a:lnTo>
                <a:lnTo>
                  <a:pt x="2129" y="244142"/>
                </a:lnTo>
                <a:lnTo>
                  <a:pt x="3193" y="240416"/>
                </a:lnTo>
                <a:lnTo>
                  <a:pt x="5854" y="236159"/>
                </a:lnTo>
                <a:lnTo>
                  <a:pt x="7983" y="231369"/>
                </a:lnTo>
                <a:lnTo>
                  <a:pt x="10111" y="227112"/>
                </a:lnTo>
                <a:lnTo>
                  <a:pt x="12772" y="223919"/>
                </a:lnTo>
                <a:lnTo>
                  <a:pt x="17030" y="221258"/>
                </a:lnTo>
                <a:lnTo>
                  <a:pt x="20223" y="217533"/>
                </a:lnTo>
                <a:lnTo>
                  <a:pt x="24480" y="215936"/>
                </a:lnTo>
                <a:lnTo>
                  <a:pt x="28737" y="213808"/>
                </a:lnTo>
                <a:lnTo>
                  <a:pt x="32463" y="212211"/>
                </a:lnTo>
                <a:lnTo>
                  <a:pt x="36720" y="210082"/>
                </a:lnTo>
                <a:close/>
                <a:moveTo>
                  <a:pt x="999659" y="141295"/>
                </a:moveTo>
                <a:lnTo>
                  <a:pt x="999377" y="141668"/>
                </a:lnTo>
                <a:lnTo>
                  <a:pt x="994619" y="142724"/>
                </a:lnTo>
                <a:lnTo>
                  <a:pt x="990390" y="145365"/>
                </a:lnTo>
                <a:lnTo>
                  <a:pt x="985631" y="148534"/>
                </a:lnTo>
                <a:lnTo>
                  <a:pt x="983517" y="154871"/>
                </a:lnTo>
                <a:lnTo>
                  <a:pt x="982459" y="160680"/>
                </a:lnTo>
                <a:lnTo>
                  <a:pt x="983517" y="168073"/>
                </a:lnTo>
                <a:lnTo>
                  <a:pt x="985103" y="172298"/>
                </a:lnTo>
                <a:lnTo>
                  <a:pt x="987746" y="175995"/>
                </a:lnTo>
                <a:lnTo>
                  <a:pt x="991976" y="180220"/>
                </a:lnTo>
                <a:lnTo>
                  <a:pt x="996734" y="184444"/>
                </a:lnTo>
                <a:lnTo>
                  <a:pt x="999906" y="187085"/>
                </a:lnTo>
                <a:lnTo>
                  <a:pt x="1004664" y="189725"/>
                </a:lnTo>
                <a:lnTo>
                  <a:pt x="1009951" y="191838"/>
                </a:lnTo>
                <a:lnTo>
                  <a:pt x="1016295" y="194478"/>
                </a:lnTo>
                <a:lnTo>
                  <a:pt x="1022111" y="195535"/>
                </a:lnTo>
                <a:lnTo>
                  <a:pt x="1028984" y="197647"/>
                </a:lnTo>
                <a:lnTo>
                  <a:pt x="1032156" y="198703"/>
                </a:lnTo>
                <a:lnTo>
                  <a:pt x="1036386" y="199231"/>
                </a:lnTo>
                <a:lnTo>
                  <a:pt x="1040615" y="199759"/>
                </a:lnTo>
                <a:lnTo>
                  <a:pt x="1044316" y="201344"/>
                </a:lnTo>
                <a:lnTo>
                  <a:pt x="1048017" y="201344"/>
                </a:lnTo>
                <a:lnTo>
                  <a:pt x="1051718" y="201872"/>
                </a:lnTo>
                <a:lnTo>
                  <a:pt x="1055947" y="201872"/>
                </a:lnTo>
                <a:lnTo>
                  <a:pt x="1060177" y="202400"/>
                </a:lnTo>
                <a:lnTo>
                  <a:pt x="1063878" y="202400"/>
                </a:lnTo>
                <a:lnTo>
                  <a:pt x="1068636" y="203456"/>
                </a:lnTo>
                <a:lnTo>
                  <a:pt x="1072865" y="203984"/>
                </a:lnTo>
                <a:lnTo>
                  <a:pt x="1077624" y="204512"/>
                </a:lnTo>
                <a:lnTo>
                  <a:pt x="1081853" y="204512"/>
                </a:lnTo>
                <a:lnTo>
                  <a:pt x="1086611" y="204512"/>
                </a:lnTo>
                <a:lnTo>
                  <a:pt x="1091369" y="204512"/>
                </a:lnTo>
                <a:lnTo>
                  <a:pt x="1096128" y="205040"/>
                </a:lnTo>
                <a:lnTo>
                  <a:pt x="1099828" y="205040"/>
                </a:lnTo>
                <a:lnTo>
                  <a:pt x="1104587" y="205040"/>
                </a:lnTo>
                <a:lnTo>
                  <a:pt x="1109345" y="205040"/>
                </a:lnTo>
                <a:lnTo>
                  <a:pt x="1114103" y="206097"/>
                </a:lnTo>
                <a:lnTo>
                  <a:pt x="1118333" y="205040"/>
                </a:lnTo>
                <a:lnTo>
                  <a:pt x="1122033" y="205040"/>
                </a:lnTo>
                <a:lnTo>
                  <a:pt x="1126263" y="205040"/>
                </a:lnTo>
                <a:lnTo>
                  <a:pt x="1131021" y="205040"/>
                </a:lnTo>
                <a:lnTo>
                  <a:pt x="1135251" y="204512"/>
                </a:lnTo>
                <a:lnTo>
                  <a:pt x="1140009" y="204512"/>
                </a:lnTo>
                <a:lnTo>
                  <a:pt x="1143710" y="204512"/>
                </a:lnTo>
                <a:lnTo>
                  <a:pt x="1148468" y="204512"/>
                </a:lnTo>
                <a:lnTo>
                  <a:pt x="1152698" y="203984"/>
                </a:lnTo>
                <a:lnTo>
                  <a:pt x="1156927" y="203984"/>
                </a:lnTo>
                <a:lnTo>
                  <a:pt x="1160628" y="203456"/>
                </a:lnTo>
                <a:lnTo>
                  <a:pt x="1164857" y="203456"/>
                </a:lnTo>
                <a:lnTo>
                  <a:pt x="1168030" y="202400"/>
                </a:lnTo>
                <a:lnTo>
                  <a:pt x="1172259" y="202400"/>
                </a:lnTo>
                <a:lnTo>
                  <a:pt x="1176489" y="201872"/>
                </a:lnTo>
                <a:lnTo>
                  <a:pt x="1180189" y="201872"/>
                </a:lnTo>
                <a:lnTo>
                  <a:pt x="1187062" y="200287"/>
                </a:lnTo>
                <a:lnTo>
                  <a:pt x="1193935" y="199759"/>
                </a:lnTo>
                <a:lnTo>
                  <a:pt x="1199222" y="198703"/>
                </a:lnTo>
                <a:lnTo>
                  <a:pt x="1205567" y="197647"/>
                </a:lnTo>
                <a:lnTo>
                  <a:pt x="1210325" y="196591"/>
                </a:lnTo>
                <a:lnTo>
                  <a:pt x="1215083" y="195535"/>
                </a:lnTo>
                <a:lnTo>
                  <a:pt x="1218255" y="195006"/>
                </a:lnTo>
                <a:lnTo>
                  <a:pt x="1222485" y="194478"/>
                </a:lnTo>
                <a:lnTo>
                  <a:pt x="1217198" y="193950"/>
                </a:lnTo>
                <a:lnTo>
                  <a:pt x="1212968" y="193950"/>
                </a:lnTo>
                <a:lnTo>
                  <a:pt x="1207681" y="193950"/>
                </a:lnTo>
                <a:lnTo>
                  <a:pt x="1203452" y="193950"/>
                </a:lnTo>
                <a:lnTo>
                  <a:pt x="1198694" y="192894"/>
                </a:lnTo>
                <a:lnTo>
                  <a:pt x="1193935" y="192894"/>
                </a:lnTo>
                <a:lnTo>
                  <a:pt x="1189177" y="192894"/>
                </a:lnTo>
                <a:lnTo>
                  <a:pt x="1184948" y="192894"/>
                </a:lnTo>
                <a:lnTo>
                  <a:pt x="1180189" y="192366"/>
                </a:lnTo>
                <a:lnTo>
                  <a:pt x="1175431" y="191838"/>
                </a:lnTo>
                <a:lnTo>
                  <a:pt x="1171202" y="191310"/>
                </a:lnTo>
                <a:lnTo>
                  <a:pt x="1166972" y="190254"/>
                </a:lnTo>
                <a:lnTo>
                  <a:pt x="1162214" y="189725"/>
                </a:lnTo>
                <a:lnTo>
                  <a:pt x="1157456" y="189197"/>
                </a:lnTo>
                <a:lnTo>
                  <a:pt x="1153226" y="188141"/>
                </a:lnTo>
                <a:lnTo>
                  <a:pt x="1149525" y="188141"/>
                </a:lnTo>
                <a:lnTo>
                  <a:pt x="1144767" y="187085"/>
                </a:lnTo>
                <a:lnTo>
                  <a:pt x="1140009" y="186557"/>
                </a:lnTo>
                <a:lnTo>
                  <a:pt x="1135251" y="184973"/>
                </a:lnTo>
                <a:lnTo>
                  <a:pt x="1131021" y="184444"/>
                </a:lnTo>
                <a:lnTo>
                  <a:pt x="1126792" y="182860"/>
                </a:lnTo>
                <a:lnTo>
                  <a:pt x="1123091" y="182332"/>
                </a:lnTo>
                <a:lnTo>
                  <a:pt x="1118861" y="180748"/>
                </a:lnTo>
                <a:lnTo>
                  <a:pt x="1114632" y="180220"/>
                </a:lnTo>
                <a:lnTo>
                  <a:pt x="1110931" y="179163"/>
                </a:lnTo>
                <a:lnTo>
                  <a:pt x="1106701" y="177579"/>
                </a:lnTo>
                <a:lnTo>
                  <a:pt x="1102472" y="175995"/>
                </a:lnTo>
                <a:lnTo>
                  <a:pt x="1099300" y="175467"/>
                </a:lnTo>
                <a:lnTo>
                  <a:pt x="1091898" y="173354"/>
                </a:lnTo>
                <a:lnTo>
                  <a:pt x="1085025" y="171242"/>
                </a:lnTo>
                <a:lnTo>
                  <a:pt x="1080796" y="169658"/>
                </a:lnTo>
                <a:lnTo>
                  <a:pt x="1077095" y="168601"/>
                </a:lnTo>
                <a:lnTo>
                  <a:pt x="1073394" y="167017"/>
                </a:lnTo>
                <a:lnTo>
                  <a:pt x="1070222" y="165961"/>
                </a:lnTo>
                <a:lnTo>
                  <a:pt x="1063878" y="163320"/>
                </a:lnTo>
                <a:lnTo>
                  <a:pt x="1058062" y="161208"/>
                </a:lnTo>
                <a:lnTo>
                  <a:pt x="1051718" y="159096"/>
                </a:lnTo>
                <a:lnTo>
                  <a:pt x="1046959" y="157511"/>
                </a:lnTo>
                <a:lnTo>
                  <a:pt x="1042730" y="155399"/>
                </a:lnTo>
                <a:lnTo>
                  <a:pt x="1038500" y="153286"/>
                </a:lnTo>
                <a:lnTo>
                  <a:pt x="1033742" y="151174"/>
                </a:lnTo>
                <a:lnTo>
                  <a:pt x="1030570" y="149062"/>
                </a:lnTo>
                <a:lnTo>
                  <a:pt x="1026869" y="148005"/>
                </a:lnTo>
                <a:lnTo>
                  <a:pt x="1024754" y="146949"/>
                </a:lnTo>
                <a:lnTo>
                  <a:pt x="1021582" y="145893"/>
                </a:lnTo>
                <a:lnTo>
                  <a:pt x="1021054" y="145893"/>
                </a:lnTo>
                <a:lnTo>
                  <a:pt x="1021221" y="145710"/>
                </a:lnTo>
                <a:lnTo>
                  <a:pt x="1020233" y="146050"/>
                </a:lnTo>
                <a:lnTo>
                  <a:pt x="1015471" y="143934"/>
                </a:lnTo>
                <a:lnTo>
                  <a:pt x="1011237" y="142875"/>
                </a:lnTo>
                <a:lnTo>
                  <a:pt x="1007004" y="141817"/>
                </a:lnTo>
                <a:lnTo>
                  <a:pt x="1004358" y="141817"/>
                </a:lnTo>
                <a:close/>
                <a:moveTo>
                  <a:pt x="837139" y="0"/>
                </a:moveTo>
                <a:lnTo>
                  <a:pt x="842491" y="0"/>
                </a:lnTo>
                <a:lnTo>
                  <a:pt x="845167" y="0"/>
                </a:lnTo>
                <a:lnTo>
                  <a:pt x="849449" y="0"/>
                </a:lnTo>
                <a:lnTo>
                  <a:pt x="854266" y="524"/>
                </a:lnTo>
                <a:lnTo>
                  <a:pt x="859083" y="2622"/>
                </a:lnTo>
                <a:lnTo>
                  <a:pt x="863365" y="3147"/>
                </a:lnTo>
                <a:lnTo>
                  <a:pt x="867111" y="5245"/>
                </a:lnTo>
                <a:lnTo>
                  <a:pt x="871393" y="7343"/>
                </a:lnTo>
                <a:lnTo>
                  <a:pt x="875675" y="11014"/>
                </a:lnTo>
                <a:lnTo>
                  <a:pt x="878351" y="13637"/>
                </a:lnTo>
                <a:lnTo>
                  <a:pt x="881027" y="18357"/>
                </a:lnTo>
                <a:lnTo>
                  <a:pt x="883168" y="23078"/>
                </a:lnTo>
                <a:lnTo>
                  <a:pt x="884238" y="29897"/>
                </a:lnTo>
                <a:lnTo>
                  <a:pt x="883703" y="35142"/>
                </a:lnTo>
                <a:lnTo>
                  <a:pt x="883168" y="41436"/>
                </a:lnTo>
                <a:lnTo>
                  <a:pt x="881562" y="46681"/>
                </a:lnTo>
                <a:lnTo>
                  <a:pt x="880492" y="52975"/>
                </a:lnTo>
                <a:lnTo>
                  <a:pt x="876745" y="57171"/>
                </a:lnTo>
                <a:lnTo>
                  <a:pt x="874069" y="62941"/>
                </a:lnTo>
                <a:lnTo>
                  <a:pt x="871393" y="67661"/>
                </a:lnTo>
                <a:lnTo>
                  <a:pt x="868717" y="72382"/>
                </a:lnTo>
                <a:lnTo>
                  <a:pt x="865371" y="75192"/>
                </a:lnTo>
                <a:lnTo>
                  <a:pt x="866147" y="75127"/>
                </a:lnTo>
                <a:lnTo>
                  <a:pt x="870906" y="73015"/>
                </a:lnTo>
                <a:lnTo>
                  <a:pt x="876192" y="72487"/>
                </a:lnTo>
                <a:lnTo>
                  <a:pt x="880951" y="70902"/>
                </a:lnTo>
                <a:lnTo>
                  <a:pt x="886238" y="70902"/>
                </a:lnTo>
                <a:lnTo>
                  <a:pt x="891524" y="69318"/>
                </a:lnTo>
                <a:lnTo>
                  <a:pt x="897340" y="68790"/>
                </a:lnTo>
                <a:lnTo>
                  <a:pt x="902627" y="68790"/>
                </a:lnTo>
                <a:lnTo>
                  <a:pt x="908443" y="68790"/>
                </a:lnTo>
                <a:lnTo>
                  <a:pt x="913201" y="68262"/>
                </a:lnTo>
                <a:lnTo>
                  <a:pt x="918488" y="68262"/>
                </a:lnTo>
                <a:lnTo>
                  <a:pt x="924303" y="68262"/>
                </a:lnTo>
                <a:lnTo>
                  <a:pt x="930119" y="68790"/>
                </a:lnTo>
                <a:lnTo>
                  <a:pt x="935406" y="68790"/>
                </a:lnTo>
                <a:lnTo>
                  <a:pt x="941221" y="69318"/>
                </a:lnTo>
                <a:lnTo>
                  <a:pt x="946508" y="70374"/>
                </a:lnTo>
                <a:lnTo>
                  <a:pt x="952324" y="71430"/>
                </a:lnTo>
                <a:lnTo>
                  <a:pt x="957082" y="71430"/>
                </a:lnTo>
                <a:lnTo>
                  <a:pt x="962898" y="73015"/>
                </a:lnTo>
                <a:lnTo>
                  <a:pt x="968185" y="73543"/>
                </a:lnTo>
                <a:lnTo>
                  <a:pt x="973471" y="75127"/>
                </a:lnTo>
                <a:lnTo>
                  <a:pt x="978230" y="75655"/>
                </a:lnTo>
                <a:lnTo>
                  <a:pt x="983517" y="77239"/>
                </a:lnTo>
                <a:lnTo>
                  <a:pt x="988804" y="78824"/>
                </a:lnTo>
                <a:lnTo>
                  <a:pt x="994619" y="80936"/>
                </a:lnTo>
                <a:lnTo>
                  <a:pt x="999377" y="82520"/>
                </a:lnTo>
                <a:lnTo>
                  <a:pt x="1004136" y="83577"/>
                </a:lnTo>
                <a:lnTo>
                  <a:pt x="1008894" y="85689"/>
                </a:lnTo>
                <a:lnTo>
                  <a:pt x="1014181" y="87801"/>
                </a:lnTo>
                <a:lnTo>
                  <a:pt x="1017881" y="89914"/>
                </a:lnTo>
                <a:lnTo>
                  <a:pt x="1023697" y="92026"/>
                </a:lnTo>
                <a:lnTo>
                  <a:pt x="1027398" y="93611"/>
                </a:lnTo>
                <a:lnTo>
                  <a:pt x="1033214" y="96779"/>
                </a:lnTo>
                <a:lnTo>
                  <a:pt x="1032943" y="97139"/>
                </a:lnTo>
                <a:lnTo>
                  <a:pt x="1054100" y="109008"/>
                </a:lnTo>
                <a:lnTo>
                  <a:pt x="1054049" y="109845"/>
                </a:lnTo>
                <a:lnTo>
                  <a:pt x="1054890" y="108926"/>
                </a:lnTo>
                <a:lnTo>
                  <a:pt x="1058062" y="110510"/>
                </a:lnTo>
                <a:lnTo>
                  <a:pt x="1062291" y="113679"/>
                </a:lnTo>
                <a:lnTo>
                  <a:pt x="1065992" y="115263"/>
                </a:lnTo>
                <a:lnTo>
                  <a:pt x="1070222" y="118432"/>
                </a:lnTo>
                <a:lnTo>
                  <a:pt x="1074451" y="120016"/>
                </a:lnTo>
                <a:lnTo>
                  <a:pt x="1079210" y="122657"/>
                </a:lnTo>
                <a:lnTo>
                  <a:pt x="1082910" y="124769"/>
                </a:lnTo>
                <a:lnTo>
                  <a:pt x="1087669" y="127410"/>
                </a:lnTo>
                <a:lnTo>
                  <a:pt x="1091898" y="129522"/>
                </a:lnTo>
                <a:lnTo>
                  <a:pt x="1096128" y="131634"/>
                </a:lnTo>
                <a:lnTo>
                  <a:pt x="1100886" y="133747"/>
                </a:lnTo>
                <a:lnTo>
                  <a:pt x="1105115" y="135859"/>
                </a:lnTo>
                <a:lnTo>
                  <a:pt x="1109345" y="136915"/>
                </a:lnTo>
                <a:lnTo>
                  <a:pt x="1114103" y="139028"/>
                </a:lnTo>
                <a:lnTo>
                  <a:pt x="1118861" y="141140"/>
                </a:lnTo>
                <a:lnTo>
                  <a:pt x="1123620" y="143253"/>
                </a:lnTo>
                <a:lnTo>
                  <a:pt x="1127849" y="144309"/>
                </a:lnTo>
                <a:lnTo>
                  <a:pt x="1132607" y="145893"/>
                </a:lnTo>
                <a:lnTo>
                  <a:pt x="1137366" y="146949"/>
                </a:lnTo>
                <a:lnTo>
                  <a:pt x="1142124" y="148534"/>
                </a:lnTo>
                <a:lnTo>
                  <a:pt x="1145825" y="150118"/>
                </a:lnTo>
                <a:lnTo>
                  <a:pt x="1150583" y="151174"/>
                </a:lnTo>
                <a:lnTo>
                  <a:pt x="1155341" y="152758"/>
                </a:lnTo>
                <a:lnTo>
                  <a:pt x="1160628" y="153815"/>
                </a:lnTo>
                <a:lnTo>
                  <a:pt x="1164857" y="154871"/>
                </a:lnTo>
                <a:lnTo>
                  <a:pt x="1170144" y="155927"/>
                </a:lnTo>
                <a:lnTo>
                  <a:pt x="1174374" y="156455"/>
                </a:lnTo>
                <a:lnTo>
                  <a:pt x="1179661" y="158039"/>
                </a:lnTo>
                <a:lnTo>
                  <a:pt x="1184419" y="158567"/>
                </a:lnTo>
                <a:lnTo>
                  <a:pt x="1189177" y="159096"/>
                </a:lnTo>
                <a:lnTo>
                  <a:pt x="1193935" y="160152"/>
                </a:lnTo>
                <a:lnTo>
                  <a:pt x="1199222" y="161208"/>
                </a:lnTo>
                <a:lnTo>
                  <a:pt x="1203452" y="161208"/>
                </a:lnTo>
                <a:lnTo>
                  <a:pt x="1208739" y="162264"/>
                </a:lnTo>
                <a:lnTo>
                  <a:pt x="1212968" y="162264"/>
                </a:lnTo>
                <a:lnTo>
                  <a:pt x="1218255" y="162792"/>
                </a:lnTo>
                <a:lnTo>
                  <a:pt x="1222485" y="162792"/>
                </a:lnTo>
                <a:lnTo>
                  <a:pt x="1227772" y="162792"/>
                </a:lnTo>
                <a:lnTo>
                  <a:pt x="1232001" y="162792"/>
                </a:lnTo>
                <a:lnTo>
                  <a:pt x="1237288" y="163320"/>
                </a:lnTo>
                <a:lnTo>
                  <a:pt x="1241518" y="163320"/>
                </a:lnTo>
                <a:lnTo>
                  <a:pt x="1246804" y="163320"/>
                </a:lnTo>
                <a:lnTo>
                  <a:pt x="1250505" y="163320"/>
                </a:lnTo>
                <a:lnTo>
                  <a:pt x="1256321" y="163320"/>
                </a:lnTo>
                <a:lnTo>
                  <a:pt x="1260022" y="162792"/>
                </a:lnTo>
                <a:lnTo>
                  <a:pt x="1265837" y="162792"/>
                </a:lnTo>
                <a:lnTo>
                  <a:pt x="1269538" y="162264"/>
                </a:lnTo>
                <a:lnTo>
                  <a:pt x="1274825" y="162264"/>
                </a:lnTo>
                <a:lnTo>
                  <a:pt x="1279055" y="160680"/>
                </a:lnTo>
                <a:lnTo>
                  <a:pt x="1283284" y="160680"/>
                </a:lnTo>
                <a:lnTo>
                  <a:pt x="1287514" y="159096"/>
                </a:lnTo>
                <a:lnTo>
                  <a:pt x="1291743" y="159096"/>
                </a:lnTo>
                <a:lnTo>
                  <a:pt x="1295973" y="158039"/>
                </a:lnTo>
                <a:lnTo>
                  <a:pt x="1300731" y="158039"/>
                </a:lnTo>
                <a:lnTo>
                  <a:pt x="1305489" y="156455"/>
                </a:lnTo>
                <a:lnTo>
                  <a:pt x="1310247" y="156455"/>
                </a:lnTo>
                <a:lnTo>
                  <a:pt x="1314477" y="155399"/>
                </a:lnTo>
                <a:lnTo>
                  <a:pt x="1319235" y="153815"/>
                </a:lnTo>
                <a:lnTo>
                  <a:pt x="1322936" y="152758"/>
                </a:lnTo>
                <a:lnTo>
                  <a:pt x="1327694" y="151702"/>
                </a:lnTo>
                <a:lnTo>
                  <a:pt x="1331924" y="150646"/>
                </a:lnTo>
                <a:lnTo>
                  <a:pt x="1344612" y="146949"/>
                </a:lnTo>
                <a:lnTo>
                  <a:pt x="1336153" y="153815"/>
                </a:lnTo>
                <a:lnTo>
                  <a:pt x="1331395" y="157511"/>
                </a:lnTo>
                <a:lnTo>
                  <a:pt x="1325579" y="162264"/>
                </a:lnTo>
                <a:lnTo>
                  <a:pt x="1319235" y="167017"/>
                </a:lnTo>
                <a:lnTo>
                  <a:pt x="1312362" y="172826"/>
                </a:lnTo>
                <a:lnTo>
                  <a:pt x="1307604" y="174939"/>
                </a:lnTo>
                <a:lnTo>
                  <a:pt x="1303374" y="178107"/>
                </a:lnTo>
                <a:lnTo>
                  <a:pt x="1299673" y="180748"/>
                </a:lnTo>
                <a:lnTo>
                  <a:pt x="1295444" y="184444"/>
                </a:lnTo>
                <a:lnTo>
                  <a:pt x="1290157" y="187613"/>
                </a:lnTo>
                <a:lnTo>
                  <a:pt x="1285399" y="191310"/>
                </a:lnTo>
                <a:lnTo>
                  <a:pt x="1280641" y="194478"/>
                </a:lnTo>
                <a:lnTo>
                  <a:pt x="1275882" y="198703"/>
                </a:lnTo>
                <a:lnTo>
                  <a:pt x="1270595" y="201872"/>
                </a:lnTo>
                <a:lnTo>
                  <a:pt x="1265837" y="205040"/>
                </a:lnTo>
                <a:lnTo>
                  <a:pt x="1260022" y="208737"/>
                </a:lnTo>
                <a:lnTo>
                  <a:pt x="1254206" y="212434"/>
                </a:lnTo>
                <a:lnTo>
                  <a:pt x="1248919" y="216130"/>
                </a:lnTo>
                <a:lnTo>
                  <a:pt x="1242575" y="220355"/>
                </a:lnTo>
                <a:lnTo>
                  <a:pt x="1236759" y="223524"/>
                </a:lnTo>
                <a:lnTo>
                  <a:pt x="1230944" y="227749"/>
                </a:lnTo>
                <a:lnTo>
                  <a:pt x="1224599" y="230389"/>
                </a:lnTo>
                <a:lnTo>
                  <a:pt x="1217726" y="233558"/>
                </a:lnTo>
                <a:lnTo>
                  <a:pt x="1210853" y="236726"/>
                </a:lnTo>
                <a:lnTo>
                  <a:pt x="1204509" y="240423"/>
                </a:lnTo>
                <a:lnTo>
                  <a:pt x="1198165" y="243064"/>
                </a:lnTo>
                <a:lnTo>
                  <a:pt x="1191292" y="246232"/>
                </a:lnTo>
                <a:lnTo>
                  <a:pt x="1184419" y="248873"/>
                </a:lnTo>
                <a:lnTo>
                  <a:pt x="1177546" y="252569"/>
                </a:lnTo>
                <a:lnTo>
                  <a:pt x="1170144" y="255210"/>
                </a:lnTo>
                <a:lnTo>
                  <a:pt x="1162743" y="257850"/>
                </a:lnTo>
                <a:lnTo>
                  <a:pt x="1155341" y="260491"/>
                </a:lnTo>
                <a:lnTo>
                  <a:pt x="1148468" y="263131"/>
                </a:lnTo>
                <a:lnTo>
                  <a:pt x="1141066" y="265244"/>
                </a:lnTo>
                <a:lnTo>
                  <a:pt x="1134193" y="267356"/>
                </a:lnTo>
                <a:lnTo>
                  <a:pt x="1126792" y="269469"/>
                </a:lnTo>
                <a:lnTo>
                  <a:pt x="1120447" y="272109"/>
                </a:lnTo>
                <a:lnTo>
                  <a:pt x="1111988" y="273165"/>
                </a:lnTo>
                <a:lnTo>
                  <a:pt x="1104587" y="274750"/>
                </a:lnTo>
                <a:lnTo>
                  <a:pt x="1097185" y="276334"/>
                </a:lnTo>
                <a:lnTo>
                  <a:pt x="1090312" y="277390"/>
                </a:lnTo>
                <a:lnTo>
                  <a:pt x="1082382" y="277918"/>
                </a:lnTo>
                <a:lnTo>
                  <a:pt x="1074980" y="278974"/>
                </a:lnTo>
                <a:lnTo>
                  <a:pt x="1067578" y="278974"/>
                </a:lnTo>
                <a:lnTo>
                  <a:pt x="1060705" y="279503"/>
                </a:lnTo>
                <a:lnTo>
                  <a:pt x="1052775" y="278974"/>
                </a:lnTo>
                <a:lnTo>
                  <a:pt x="1045373" y="278974"/>
                </a:lnTo>
                <a:lnTo>
                  <a:pt x="1037972" y="277390"/>
                </a:lnTo>
                <a:lnTo>
                  <a:pt x="1030570" y="276862"/>
                </a:lnTo>
                <a:lnTo>
                  <a:pt x="1022640" y="275278"/>
                </a:lnTo>
                <a:lnTo>
                  <a:pt x="1016295" y="274222"/>
                </a:lnTo>
                <a:lnTo>
                  <a:pt x="1008894" y="272109"/>
                </a:lnTo>
                <a:lnTo>
                  <a:pt x="1002021" y="270525"/>
                </a:lnTo>
                <a:lnTo>
                  <a:pt x="993562" y="267356"/>
                </a:lnTo>
                <a:lnTo>
                  <a:pt x="987217" y="265244"/>
                </a:lnTo>
                <a:lnTo>
                  <a:pt x="980873" y="262075"/>
                </a:lnTo>
                <a:lnTo>
                  <a:pt x="975058" y="259963"/>
                </a:lnTo>
                <a:lnTo>
                  <a:pt x="968713" y="256794"/>
                </a:lnTo>
                <a:lnTo>
                  <a:pt x="963955" y="254682"/>
                </a:lnTo>
                <a:lnTo>
                  <a:pt x="958668" y="250985"/>
                </a:lnTo>
                <a:lnTo>
                  <a:pt x="954439" y="248873"/>
                </a:lnTo>
                <a:lnTo>
                  <a:pt x="949680" y="245704"/>
                </a:lnTo>
                <a:lnTo>
                  <a:pt x="945980" y="242536"/>
                </a:lnTo>
                <a:lnTo>
                  <a:pt x="942279" y="238839"/>
                </a:lnTo>
                <a:lnTo>
                  <a:pt x="939107" y="236198"/>
                </a:lnTo>
                <a:lnTo>
                  <a:pt x="932762" y="230389"/>
                </a:lnTo>
                <a:lnTo>
                  <a:pt x="929062" y="224052"/>
                </a:lnTo>
                <a:lnTo>
                  <a:pt x="924303" y="216659"/>
                </a:lnTo>
                <a:lnTo>
                  <a:pt x="921660" y="210849"/>
                </a:lnTo>
                <a:lnTo>
                  <a:pt x="919545" y="203456"/>
                </a:lnTo>
                <a:lnTo>
                  <a:pt x="918488" y="197119"/>
                </a:lnTo>
                <a:lnTo>
                  <a:pt x="917959" y="190254"/>
                </a:lnTo>
                <a:lnTo>
                  <a:pt x="918488" y="183388"/>
                </a:lnTo>
                <a:lnTo>
                  <a:pt x="920074" y="177579"/>
                </a:lnTo>
                <a:lnTo>
                  <a:pt x="922189" y="171242"/>
                </a:lnTo>
                <a:lnTo>
                  <a:pt x="923246" y="164905"/>
                </a:lnTo>
                <a:lnTo>
                  <a:pt x="926418" y="158039"/>
                </a:lnTo>
                <a:lnTo>
                  <a:pt x="929062" y="151702"/>
                </a:lnTo>
                <a:lnTo>
                  <a:pt x="932762" y="146421"/>
                </a:lnTo>
                <a:lnTo>
                  <a:pt x="936463" y="140612"/>
                </a:lnTo>
                <a:lnTo>
                  <a:pt x="940164" y="135859"/>
                </a:lnTo>
                <a:lnTo>
                  <a:pt x="944394" y="131634"/>
                </a:lnTo>
                <a:lnTo>
                  <a:pt x="948623" y="127410"/>
                </a:lnTo>
                <a:lnTo>
                  <a:pt x="952324" y="123713"/>
                </a:lnTo>
                <a:lnTo>
                  <a:pt x="956553" y="120016"/>
                </a:lnTo>
                <a:lnTo>
                  <a:pt x="960783" y="116848"/>
                </a:lnTo>
                <a:lnTo>
                  <a:pt x="964484" y="114735"/>
                </a:lnTo>
                <a:lnTo>
                  <a:pt x="968185" y="112095"/>
                </a:lnTo>
                <a:lnTo>
                  <a:pt x="972414" y="110510"/>
                </a:lnTo>
                <a:lnTo>
                  <a:pt x="975058" y="109982"/>
                </a:lnTo>
                <a:lnTo>
                  <a:pt x="978230" y="110510"/>
                </a:lnTo>
                <a:lnTo>
                  <a:pt x="976115" y="109454"/>
                </a:lnTo>
                <a:lnTo>
                  <a:pt x="970828" y="108926"/>
                </a:lnTo>
                <a:lnTo>
                  <a:pt x="966599" y="107342"/>
                </a:lnTo>
                <a:lnTo>
                  <a:pt x="962898" y="106814"/>
                </a:lnTo>
                <a:lnTo>
                  <a:pt x="958139" y="105229"/>
                </a:lnTo>
                <a:lnTo>
                  <a:pt x="953381" y="104701"/>
                </a:lnTo>
                <a:lnTo>
                  <a:pt x="947037" y="103117"/>
                </a:lnTo>
                <a:lnTo>
                  <a:pt x="941221" y="102589"/>
                </a:lnTo>
                <a:lnTo>
                  <a:pt x="934348" y="101533"/>
                </a:lnTo>
                <a:lnTo>
                  <a:pt x="927475" y="101533"/>
                </a:lnTo>
                <a:lnTo>
                  <a:pt x="923246" y="100476"/>
                </a:lnTo>
                <a:lnTo>
                  <a:pt x="920074" y="100476"/>
                </a:lnTo>
                <a:lnTo>
                  <a:pt x="915844" y="100476"/>
                </a:lnTo>
                <a:lnTo>
                  <a:pt x="912672" y="100476"/>
                </a:lnTo>
                <a:lnTo>
                  <a:pt x="908443" y="100476"/>
                </a:lnTo>
                <a:lnTo>
                  <a:pt x="905270" y="101533"/>
                </a:lnTo>
                <a:lnTo>
                  <a:pt x="901041" y="102061"/>
                </a:lnTo>
                <a:lnTo>
                  <a:pt x="897869" y="102589"/>
                </a:lnTo>
                <a:lnTo>
                  <a:pt x="893639" y="102589"/>
                </a:lnTo>
                <a:lnTo>
                  <a:pt x="889410" y="103117"/>
                </a:lnTo>
                <a:lnTo>
                  <a:pt x="885709" y="104173"/>
                </a:lnTo>
                <a:lnTo>
                  <a:pt x="881479" y="105229"/>
                </a:lnTo>
                <a:lnTo>
                  <a:pt x="877250" y="105229"/>
                </a:lnTo>
                <a:lnTo>
                  <a:pt x="873549" y="106814"/>
                </a:lnTo>
                <a:lnTo>
                  <a:pt x="869319" y="107870"/>
                </a:lnTo>
                <a:lnTo>
                  <a:pt x="865090" y="109982"/>
                </a:lnTo>
                <a:lnTo>
                  <a:pt x="861389" y="111567"/>
                </a:lnTo>
                <a:lnTo>
                  <a:pt x="857160" y="113679"/>
                </a:lnTo>
                <a:lnTo>
                  <a:pt x="852930" y="115263"/>
                </a:lnTo>
                <a:lnTo>
                  <a:pt x="849758" y="117376"/>
                </a:lnTo>
                <a:lnTo>
                  <a:pt x="842356" y="122129"/>
                </a:lnTo>
                <a:lnTo>
                  <a:pt x="835483" y="128466"/>
                </a:lnTo>
                <a:lnTo>
                  <a:pt x="831782" y="131106"/>
                </a:lnTo>
                <a:lnTo>
                  <a:pt x="828082" y="134275"/>
                </a:lnTo>
                <a:lnTo>
                  <a:pt x="824909" y="137972"/>
                </a:lnTo>
                <a:lnTo>
                  <a:pt x="821209" y="141668"/>
                </a:lnTo>
                <a:lnTo>
                  <a:pt x="818037" y="145365"/>
                </a:lnTo>
                <a:lnTo>
                  <a:pt x="815393" y="149062"/>
                </a:lnTo>
                <a:lnTo>
                  <a:pt x="811692" y="153815"/>
                </a:lnTo>
                <a:lnTo>
                  <a:pt x="810106" y="158567"/>
                </a:lnTo>
                <a:lnTo>
                  <a:pt x="806405" y="162792"/>
                </a:lnTo>
                <a:lnTo>
                  <a:pt x="803762" y="168073"/>
                </a:lnTo>
                <a:lnTo>
                  <a:pt x="801647" y="173354"/>
                </a:lnTo>
                <a:lnTo>
                  <a:pt x="799532" y="179692"/>
                </a:lnTo>
                <a:lnTo>
                  <a:pt x="797946" y="185501"/>
                </a:lnTo>
                <a:lnTo>
                  <a:pt x="795832" y="191838"/>
                </a:lnTo>
                <a:lnTo>
                  <a:pt x="794245" y="198703"/>
                </a:lnTo>
                <a:lnTo>
                  <a:pt x="793188" y="206097"/>
                </a:lnTo>
                <a:lnTo>
                  <a:pt x="791602" y="209793"/>
                </a:lnTo>
                <a:lnTo>
                  <a:pt x="791073" y="214018"/>
                </a:lnTo>
                <a:lnTo>
                  <a:pt x="790016" y="218243"/>
                </a:lnTo>
                <a:lnTo>
                  <a:pt x="790016" y="221940"/>
                </a:lnTo>
                <a:lnTo>
                  <a:pt x="789487" y="226164"/>
                </a:lnTo>
                <a:lnTo>
                  <a:pt x="789487" y="230389"/>
                </a:lnTo>
                <a:lnTo>
                  <a:pt x="790016" y="234086"/>
                </a:lnTo>
                <a:lnTo>
                  <a:pt x="791073" y="238311"/>
                </a:lnTo>
                <a:lnTo>
                  <a:pt x="791073" y="241479"/>
                </a:lnTo>
                <a:lnTo>
                  <a:pt x="792131" y="245704"/>
                </a:lnTo>
                <a:lnTo>
                  <a:pt x="793188" y="248873"/>
                </a:lnTo>
                <a:lnTo>
                  <a:pt x="794774" y="253098"/>
                </a:lnTo>
                <a:lnTo>
                  <a:pt x="795832" y="256794"/>
                </a:lnTo>
                <a:lnTo>
                  <a:pt x="797946" y="260491"/>
                </a:lnTo>
                <a:lnTo>
                  <a:pt x="799532" y="264716"/>
                </a:lnTo>
                <a:lnTo>
                  <a:pt x="801647" y="268941"/>
                </a:lnTo>
                <a:lnTo>
                  <a:pt x="805877" y="275278"/>
                </a:lnTo>
                <a:lnTo>
                  <a:pt x="810635" y="282143"/>
                </a:lnTo>
                <a:lnTo>
                  <a:pt x="815922" y="289008"/>
                </a:lnTo>
                <a:lnTo>
                  <a:pt x="822266" y="296402"/>
                </a:lnTo>
                <a:lnTo>
                  <a:pt x="828082" y="302211"/>
                </a:lnTo>
                <a:lnTo>
                  <a:pt x="835483" y="309076"/>
                </a:lnTo>
                <a:lnTo>
                  <a:pt x="839169" y="311706"/>
                </a:lnTo>
                <a:lnTo>
                  <a:pt x="846883" y="315054"/>
                </a:lnTo>
                <a:lnTo>
                  <a:pt x="859587" y="320866"/>
                </a:lnTo>
                <a:lnTo>
                  <a:pt x="871761" y="325621"/>
                </a:lnTo>
                <a:lnTo>
                  <a:pt x="884994" y="330376"/>
                </a:lnTo>
                <a:lnTo>
                  <a:pt x="896110" y="333546"/>
                </a:lnTo>
                <a:lnTo>
                  <a:pt x="908285" y="336716"/>
                </a:lnTo>
                <a:lnTo>
                  <a:pt x="919930" y="339358"/>
                </a:lnTo>
                <a:lnTo>
                  <a:pt x="931575" y="343057"/>
                </a:lnTo>
                <a:lnTo>
                  <a:pt x="942161" y="345170"/>
                </a:lnTo>
                <a:lnTo>
                  <a:pt x="953807" y="347283"/>
                </a:lnTo>
                <a:lnTo>
                  <a:pt x="965452" y="348340"/>
                </a:lnTo>
                <a:lnTo>
                  <a:pt x="976567" y="350454"/>
                </a:lnTo>
                <a:lnTo>
                  <a:pt x="987154" y="350982"/>
                </a:lnTo>
                <a:lnTo>
                  <a:pt x="997740" y="351510"/>
                </a:lnTo>
                <a:lnTo>
                  <a:pt x="1008856" y="351510"/>
                </a:lnTo>
                <a:lnTo>
                  <a:pt x="1019443" y="352567"/>
                </a:lnTo>
                <a:lnTo>
                  <a:pt x="1029500" y="351510"/>
                </a:lnTo>
                <a:lnTo>
                  <a:pt x="1040616" y="350982"/>
                </a:lnTo>
                <a:lnTo>
                  <a:pt x="1050673" y="349925"/>
                </a:lnTo>
                <a:lnTo>
                  <a:pt x="1061259" y="348869"/>
                </a:lnTo>
                <a:lnTo>
                  <a:pt x="1070787" y="346227"/>
                </a:lnTo>
                <a:lnTo>
                  <a:pt x="1080844" y="344113"/>
                </a:lnTo>
                <a:lnTo>
                  <a:pt x="1090372" y="341472"/>
                </a:lnTo>
                <a:lnTo>
                  <a:pt x="1100959" y="339358"/>
                </a:lnTo>
                <a:lnTo>
                  <a:pt x="1109957" y="336188"/>
                </a:lnTo>
                <a:lnTo>
                  <a:pt x="1120544" y="333546"/>
                </a:lnTo>
                <a:lnTo>
                  <a:pt x="1130071" y="330376"/>
                </a:lnTo>
                <a:lnTo>
                  <a:pt x="1140128" y="327206"/>
                </a:lnTo>
                <a:lnTo>
                  <a:pt x="1148598" y="322451"/>
                </a:lnTo>
                <a:lnTo>
                  <a:pt x="1159184" y="318752"/>
                </a:lnTo>
                <a:lnTo>
                  <a:pt x="1167653" y="314525"/>
                </a:lnTo>
                <a:lnTo>
                  <a:pt x="1177710" y="310298"/>
                </a:lnTo>
                <a:lnTo>
                  <a:pt x="1186709" y="306072"/>
                </a:lnTo>
                <a:lnTo>
                  <a:pt x="1196766" y="301316"/>
                </a:lnTo>
                <a:lnTo>
                  <a:pt x="1205765" y="296561"/>
                </a:lnTo>
                <a:lnTo>
                  <a:pt x="1215822" y="291806"/>
                </a:lnTo>
                <a:lnTo>
                  <a:pt x="1224820" y="285466"/>
                </a:lnTo>
                <a:lnTo>
                  <a:pt x="1233819" y="280182"/>
                </a:lnTo>
                <a:lnTo>
                  <a:pt x="1242817" y="273842"/>
                </a:lnTo>
                <a:lnTo>
                  <a:pt x="1252345" y="268558"/>
                </a:lnTo>
                <a:lnTo>
                  <a:pt x="1260285" y="262746"/>
                </a:lnTo>
                <a:lnTo>
                  <a:pt x="1269813" y="256406"/>
                </a:lnTo>
                <a:lnTo>
                  <a:pt x="1279341" y="250594"/>
                </a:lnTo>
                <a:lnTo>
                  <a:pt x="1288868" y="244254"/>
                </a:lnTo>
                <a:lnTo>
                  <a:pt x="1297867" y="237385"/>
                </a:lnTo>
                <a:lnTo>
                  <a:pt x="1307395" y="231045"/>
                </a:lnTo>
                <a:lnTo>
                  <a:pt x="1316923" y="224176"/>
                </a:lnTo>
                <a:lnTo>
                  <a:pt x="1326980" y="217836"/>
                </a:lnTo>
                <a:lnTo>
                  <a:pt x="1336508" y="210439"/>
                </a:lnTo>
                <a:lnTo>
                  <a:pt x="1346035" y="204099"/>
                </a:lnTo>
                <a:lnTo>
                  <a:pt x="1355034" y="197230"/>
                </a:lnTo>
                <a:lnTo>
                  <a:pt x="1365620" y="190361"/>
                </a:lnTo>
                <a:lnTo>
                  <a:pt x="1374619" y="182964"/>
                </a:lnTo>
                <a:lnTo>
                  <a:pt x="1384147" y="176096"/>
                </a:lnTo>
                <a:lnTo>
                  <a:pt x="1390344" y="172693"/>
                </a:lnTo>
                <a:lnTo>
                  <a:pt x="1392301" y="170971"/>
                </a:lnTo>
                <a:lnTo>
                  <a:pt x="1397090" y="165176"/>
                </a:lnTo>
                <a:lnTo>
                  <a:pt x="1402944" y="158854"/>
                </a:lnTo>
                <a:lnTo>
                  <a:pt x="1405605" y="155166"/>
                </a:lnTo>
                <a:lnTo>
                  <a:pt x="1409330" y="150951"/>
                </a:lnTo>
                <a:lnTo>
                  <a:pt x="1412524" y="146736"/>
                </a:lnTo>
                <a:lnTo>
                  <a:pt x="1416249" y="143575"/>
                </a:lnTo>
                <a:lnTo>
                  <a:pt x="1417845" y="138833"/>
                </a:lnTo>
                <a:lnTo>
                  <a:pt x="1420506" y="134092"/>
                </a:lnTo>
                <a:lnTo>
                  <a:pt x="1423699" y="129350"/>
                </a:lnTo>
                <a:lnTo>
                  <a:pt x="1426360" y="124608"/>
                </a:lnTo>
                <a:lnTo>
                  <a:pt x="1427424" y="119340"/>
                </a:lnTo>
                <a:lnTo>
                  <a:pt x="1429553" y="114598"/>
                </a:lnTo>
                <a:lnTo>
                  <a:pt x="1431150" y="109856"/>
                </a:lnTo>
                <a:lnTo>
                  <a:pt x="1432746" y="105114"/>
                </a:lnTo>
                <a:lnTo>
                  <a:pt x="1432746" y="99319"/>
                </a:lnTo>
                <a:lnTo>
                  <a:pt x="1433811" y="94577"/>
                </a:lnTo>
                <a:lnTo>
                  <a:pt x="1433811" y="88255"/>
                </a:lnTo>
                <a:lnTo>
                  <a:pt x="1433811" y="83513"/>
                </a:lnTo>
                <a:lnTo>
                  <a:pt x="1432214" y="78244"/>
                </a:lnTo>
                <a:lnTo>
                  <a:pt x="1431150" y="72976"/>
                </a:lnTo>
                <a:lnTo>
                  <a:pt x="1428489" y="67707"/>
                </a:lnTo>
                <a:lnTo>
                  <a:pt x="1426360" y="62965"/>
                </a:lnTo>
                <a:lnTo>
                  <a:pt x="1427424" y="61912"/>
                </a:lnTo>
                <a:lnTo>
                  <a:pt x="1432746" y="61912"/>
                </a:lnTo>
                <a:lnTo>
                  <a:pt x="1435939" y="61912"/>
                </a:lnTo>
                <a:lnTo>
                  <a:pt x="1439665" y="61912"/>
                </a:lnTo>
                <a:lnTo>
                  <a:pt x="1443922" y="62965"/>
                </a:lnTo>
                <a:lnTo>
                  <a:pt x="1448711" y="65073"/>
                </a:lnTo>
                <a:lnTo>
                  <a:pt x="1452969" y="65600"/>
                </a:lnTo>
                <a:lnTo>
                  <a:pt x="1456694" y="67707"/>
                </a:lnTo>
                <a:lnTo>
                  <a:pt x="1460952" y="69288"/>
                </a:lnTo>
                <a:lnTo>
                  <a:pt x="1465209" y="72976"/>
                </a:lnTo>
                <a:lnTo>
                  <a:pt x="1467870" y="76137"/>
                </a:lnTo>
                <a:lnTo>
                  <a:pt x="1470531" y="80879"/>
                </a:lnTo>
                <a:lnTo>
                  <a:pt x="1472659" y="86147"/>
                </a:lnTo>
                <a:lnTo>
                  <a:pt x="1474788" y="92996"/>
                </a:lnTo>
                <a:lnTo>
                  <a:pt x="1473724" y="98265"/>
                </a:lnTo>
                <a:lnTo>
                  <a:pt x="1473192" y="104588"/>
                </a:lnTo>
                <a:lnTo>
                  <a:pt x="1471063" y="109856"/>
                </a:lnTo>
                <a:lnTo>
                  <a:pt x="1469999" y="116178"/>
                </a:lnTo>
                <a:lnTo>
                  <a:pt x="1466805" y="120920"/>
                </a:lnTo>
                <a:lnTo>
                  <a:pt x="1464145" y="126189"/>
                </a:lnTo>
                <a:lnTo>
                  <a:pt x="1461484" y="130930"/>
                </a:lnTo>
                <a:lnTo>
                  <a:pt x="1458823" y="135672"/>
                </a:lnTo>
                <a:lnTo>
                  <a:pt x="1452196" y="141223"/>
                </a:lnTo>
                <a:lnTo>
                  <a:pt x="1456664" y="139111"/>
                </a:lnTo>
                <a:lnTo>
                  <a:pt x="1467780" y="134884"/>
                </a:lnTo>
                <a:lnTo>
                  <a:pt x="1478366" y="131185"/>
                </a:lnTo>
                <a:lnTo>
                  <a:pt x="1489482" y="127487"/>
                </a:lnTo>
                <a:lnTo>
                  <a:pt x="1500069" y="124317"/>
                </a:lnTo>
                <a:lnTo>
                  <a:pt x="1511184" y="121675"/>
                </a:lnTo>
                <a:lnTo>
                  <a:pt x="1521771" y="119561"/>
                </a:lnTo>
                <a:lnTo>
                  <a:pt x="1533416" y="117448"/>
                </a:lnTo>
                <a:lnTo>
                  <a:pt x="1543473" y="115335"/>
                </a:lnTo>
                <a:lnTo>
                  <a:pt x="1555118" y="113221"/>
                </a:lnTo>
                <a:lnTo>
                  <a:pt x="1565705" y="112164"/>
                </a:lnTo>
                <a:lnTo>
                  <a:pt x="1577350" y="111108"/>
                </a:lnTo>
                <a:lnTo>
                  <a:pt x="1587407" y="110051"/>
                </a:lnTo>
                <a:lnTo>
                  <a:pt x="1599052" y="109523"/>
                </a:lnTo>
                <a:lnTo>
                  <a:pt x="1609639" y="109523"/>
                </a:lnTo>
                <a:lnTo>
                  <a:pt x="1621284" y="109523"/>
                </a:lnTo>
                <a:lnTo>
                  <a:pt x="1631341" y="109523"/>
                </a:lnTo>
                <a:lnTo>
                  <a:pt x="1642457" y="109523"/>
                </a:lnTo>
                <a:lnTo>
                  <a:pt x="1652514" y="110051"/>
                </a:lnTo>
                <a:lnTo>
                  <a:pt x="1663100" y="111108"/>
                </a:lnTo>
                <a:lnTo>
                  <a:pt x="1673687" y="112164"/>
                </a:lnTo>
                <a:lnTo>
                  <a:pt x="1684273" y="114278"/>
                </a:lnTo>
                <a:lnTo>
                  <a:pt x="1694330" y="115863"/>
                </a:lnTo>
                <a:lnTo>
                  <a:pt x="1705446" y="117976"/>
                </a:lnTo>
                <a:lnTo>
                  <a:pt x="1714974" y="119561"/>
                </a:lnTo>
                <a:lnTo>
                  <a:pt x="1723973" y="121675"/>
                </a:lnTo>
                <a:lnTo>
                  <a:pt x="1733500" y="124317"/>
                </a:lnTo>
                <a:lnTo>
                  <a:pt x="1743028" y="126958"/>
                </a:lnTo>
                <a:lnTo>
                  <a:pt x="1752027" y="129600"/>
                </a:lnTo>
                <a:lnTo>
                  <a:pt x="1761555" y="132770"/>
                </a:lnTo>
                <a:lnTo>
                  <a:pt x="1770024" y="136469"/>
                </a:lnTo>
                <a:lnTo>
                  <a:pt x="1779022" y="140167"/>
                </a:lnTo>
                <a:lnTo>
                  <a:pt x="1786962" y="143866"/>
                </a:lnTo>
                <a:lnTo>
                  <a:pt x="1795431" y="147564"/>
                </a:lnTo>
                <a:lnTo>
                  <a:pt x="1803371" y="151791"/>
                </a:lnTo>
                <a:lnTo>
                  <a:pt x="1811311" y="156018"/>
                </a:lnTo>
                <a:lnTo>
                  <a:pt x="1818721" y="159717"/>
                </a:lnTo>
                <a:lnTo>
                  <a:pt x="1826661" y="165529"/>
                </a:lnTo>
                <a:lnTo>
                  <a:pt x="1833013" y="170284"/>
                </a:lnTo>
                <a:lnTo>
                  <a:pt x="1840424" y="176096"/>
                </a:lnTo>
                <a:lnTo>
                  <a:pt x="1846776" y="180851"/>
                </a:lnTo>
                <a:lnTo>
                  <a:pt x="1852598" y="186134"/>
                </a:lnTo>
                <a:lnTo>
                  <a:pt x="1858421" y="191946"/>
                </a:lnTo>
                <a:lnTo>
                  <a:pt x="1864243" y="197758"/>
                </a:lnTo>
                <a:lnTo>
                  <a:pt x="1869007" y="203042"/>
                </a:lnTo>
                <a:lnTo>
                  <a:pt x="1873771" y="209382"/>
                </a:lnTo>
                <a:lnTo>
                  <a:pt x="1878535" y="216251"/>
                </a:lnTo>
                <a:lnTo>
                  <a:pt x="1883299" y="222591"/>
                </a:lnTo>
                <a:lnTo>
                  <a:pt x="1886475" y="228931"/>
                </a:lnTo>
                <a:lnTo>
                  <a:pt x="1890180" y="234743"/>
                </a:lnTo>
                <a:lnTo>
                  <a:pt x="1892827" y="241612"/>
                </a:lnTo>
                <a:lnTo>
                  <a:pt x="1896003" y="249009"/>
                </a:lnTo>
                <a:lnTo>
                  <a:pt x="1898120" y="255878"/>
                </a:lnTo>
                <a:lnTo>
                  <a:pt x="1899708" y="263275"/>
                </a:lnTo>
                <a:lnTo>
                  <a:pt x="1901825" y="270672"/>
                </a:lnTo>
                <a:lnTo>
                  <a:pt x="1903413" y="278597"/>
                </a:lnTo>
                <a:lnTo>
                  <a:pt x="1903413" y="284937"/>
                </a:lnTo>
                <a:lnTo>
                  <a:pt x="1903413" y="291806"/>
                </a:lnTo>
                <a:lnTo>
                  <a:pt x="1903413" y="297618"/>
                </a:lnTo>
                <a:lnTo>
                  <a:pt x="1903413" y="304486"/>
                </a:lnTo>
                <a:lnTo>
                  <a:pt x="1902355" y="310298"/>
                </a:lnTo>
                <a:lnTo>
                  <a:pt x="1902355" y="316639"/>
                </a:lnTo>
                <a:lnTo>
                  <a:pt x="1901825" y="322451"/>
                </a:lnTo>
                <a:lnTo>
                  <a:pt x="1900767" y="328791"/>
                </a:lnTo>
                <a:lnTo>
                  <a:pt x="1898649" y="334074"/>
                </a:lnTo>
                <a:lnTo>
                  <a:pt x="1897591" y="339358"/>
                </a:lnTo>
                <a:lnTo>
                  <a:pt x="1895473" y="345170"/>
                </a:lnTo>
                <a:lnTo>
                  <a:pt x="1893885" y="350454"/>
                </a:lnTo>
                <a:lnTo>
                  <a:pt x="1891239" y="355209"/>
                </a:lnTo>
                <a:lnTo>
                  <a:pt x="1889122" y="359964"/>
                </a:lnTo>
                <a:lnTo>
                  <a:pt x="1887534" y="364719"/>
                </a:lnTo>
                <a:lnTo>
                  <a:pt x="1885416" y="369474"/>
                </a:lnTo>
                <a:lnTo>
                  <a:pt x="1881711" y="373173"/>
                </a:lnTo>
                <a:lnTo>
                  <a:pt x="1878535" y="377400"/>
                </a:lnTo>
                <a:lnTo>
                  <a:pt x="1875359" y="381627"/>
                </a:lnTo>
                <a:lnTo>
                  <a:pt x="1872712" y="385325"/>
                </a:lnTo>
                <a:lnTo>
                  <a:pt x="1864773" y="392194"/>
                </a:lnTo>
                <a:lnTo>
                  <a:pt x="1858421" y="399591"/>
                </a:lnTo>
                <a:lnTo>
                  <a:pt x="1853657" y="402233"/>
                </a:lnTo>
                <a:lnTo>
                  <a:pt x="1849422" y="405931"/>
                </a:lnTo>
                <a:lnTo>
                  <a:pt x="1845188" y="408573"/>
                </a:lnTo>
                <a:lnTo>
                  <a:pt x="1841482" y="411743"/>
                </a:lnTo>
                <a:lnTo>
                  <a:pt x="1836718" y="413856"/>
                </a:lnTo>
                <a:lnTo>
                  <a:pt x="1832484" y="416498"/>
                </a:lnTo>
                <a:lnTo>
                  <a:pt x="1827720" y="419140"/>
                </a:lnTo>
                <a:lnTo>
                  <a:pt x="1823485" y="421782"/>
                </a:lnTo>
                <a:lnTo>
                  <a:pt x="1818192" y="423367"/>
                </a:lnTo>
                <a:lnTo>
                  <a:pt x="1813428" y="425480"/>
                </a:lnTo>
                <a:lnTo>
                  <a:pt x="1808135" y="426537"/>
                </a:lnTo>
                <a:lnTo>
                  <a:pt x="1803371" y="428650"/>
                </a:lnTo>
                <a:lnTo>
                  <a:pt x="1798078" y="430236"/>
                </a:lnTo>
                <a:lnTo>
                  <a:pt x="1793314" y="431292"/>
                </a:lnTo>
                <a:lnTo>
                  <a:pt x="1788021" y="432877"/>
                </a:lnTo>
                <a:lnTo>
                  <a:pt x="1783257" y="434991"/>
                </a:lnTo>
                <a:lnTo>
                  <a:pt x="1776905" y="435519"/>
                </a:lnTo>
                <a:lnTo>
                  <a:pt x="1772141" y="436047"/>
                </a:lnTo>
                <a:lnTo>
                  <a:pt x="1766318" y="436576"/>
                </a:lnTo>
                <a:lnTo>
                  <a:pt x="1761555" y="438161"/>
                </a:lnTo>
                <a:lnTo>
                  <a:pt x="1756261" y="438161"/>
                </a:lnTo>
                <a:lnTo>
                  <a:pt x="1750439" y="438689"/>
                </a:lnTo>
                <a:lnTo>
                  <a:pt x="1745145" y="439746"/>
                </a:lnTo>
                <a:lnTo>
                  <a:pt x="1740382" y="440274"/>
                </a:lnTo>
                <a:lnTo>
                  <a:pt x="1734559" y="440274"/>
                </a:lnTo>
                <a:lnTo>
                  <a:pt x="1729795" y="440274"/>
                </a:lnTo>
                <a:lnTo>
                  <a:pt x="1723443" y="440274"/>
                </a:lnTo>
                <a:lnTo>
                  <a:pt x="1718679" y="440274"/>
                </a:lnTo>
                <a:lnTo>
                  <a:pt x="1713386" y="439746"/>
                </a:lnTo>
                <a:lnTo>
                  <a:pt x="1708093" y="439746"/>
                </a:lnTo>
                <a:lnTo>
                  <a:pt x="1702800" y="438689"/>
                </a:lnTo>
                <a:lnTo>
                  <a:pt x="1698036" y="438689"/>
                </a:lnTo>
                <a:lnTo>
                  <a:pt x="1692213" y="437633"/>
                </a:lnTo>
                <a:lnTo>
                  <a:pt x="1687449" y="436576"/>
                </a:lnTo>
                <a:lnTo>
                  <a:pt x="1682156" y="436047"/>
                </a:lnTo>
                <a:lnTo>
                  <a:pt x="1677392" y="435519"/>
                </a:lnTo>
                <a:lnTo>
                  <a:pt x="1672628" y="433934"/>
                </a:lnTo>
                <a:lnTo>
                  <a:pt x="1667864" y="433406"/>
                </a:lnTo>
                <a:lnTo>
                  <a:pt x="1664159" y="432349"/>
                </a:lnTo>
                <a:lnTo>
                  <a:pt x="1659947" y="431298"/>
                </a:lnTo>
                <a:lnTo>
                  <a:pt x="1659473" y="431799"/>
                </a:lnTo>
                <a:lnTo>
                  <a:pt x="1642948" y="425919"/>
                </a:lnTo>
                <a:lnTo>
                  <a:pt x="1642875" y="425431"/>
                </a:lnTo>
                <a:lnTo>
                  <a:pt x="1638222" y="423367"/>
                </a:lnTo>
                <a:lnTo>
                  <a:pt x="1633458" y="421253"/>
                </a:lnTo>
                <a:lnTo>
                  <a:pt x="1628694" y="420197"/>
                </a:lnTo>
                <a:lnTo>
                  <a:pt x="1624460" y="418612"/>
                </a:lnTo>
                <a:lnTo>
                  <a:pt x="1619696" y="416498"/>
                </a:lnTo>
                <a:lnTo>
                  <a:pt x="1615990" y="415442"/>
                </a:lnTo>
                <a:lnTo>
                  <a:pt x="1611227" y="413856"/>
                </a:lnTo>
                <a:lnTo>
                  <a:pt x="1606992" y="413328"/>
                </a:lnTo>
                <a:lnTo>
                  <a:pt x="1601699" y="411215"/>
                </a:lnTo>
                <a:lnTo>
                  <a:pt x="1597464" y="410686"/>
                </a:lnTo>
                <a:lnTo>
                  <a:pt x="1592171" y="409101"/>
                </a:lnTo>
                <a:lnTo>
                  <a:pt x="1587936" y="408573"/>
                </a:lnTo>
                <a:lnTo>
                  <a:pt x="1583172" y="406988"/>
                </a:lnTo>
                <a:lnTo>
                  <a:pt x="1578409" y="406459"/>
                </a:lnTo>
                <a:lnTo>
                  <a:pt x="1574174" y="405931"/>
                </a:lnTo>
                <a:lnTo>
                  <a:pt x="1569939" y="405931"/>
                </a:lnTo>
                <a:lnTo>
                  <a:pt x="1564646" y="404346"/>
                </a:lnTo>
                <a:lnTo>
                  <a:pt x="1560412" y="403818"/>
                </a:lnTo>
                <a:lnTo>
                  <a:pt x="1555118" y="403289"/>
                </a:lnTo>
                <a:lnTo>
                  <a:pt x="1550884" y="403289"/>
                </a:lnTo>
                <a:lnTo>
                  <a:pt x="1546120" y="403289"/>
                </a:lnTo>
                <a:lnTo>
                  <a:pt x="1541356" y="403289"/>
                </a:lnTo>
                <a:lnTo>
                  <a:pt x="1536592" y="403289"/>
                </a:lnTo>
                <a:lnTo>
                  <a:pt x="1532357" y="403289"/>
                </a:lnTo>
                <a:lnTo>
                  <a:pt x="1527064" y="402233"/>
                </a:lnTo>
                <a:lnTo>
                  <a:pt x="1522300" y="402233"/>
                </a:lnTo>
                <a:lnTo>
                  <a:pt x="1517536" y="402233"/>
                </a:lnTo>
                <a:lnTo>
                  <a:pt x="1513831" y="402233"/>
                </a:lnTo>
                <a:lnTo>
                  <a:pt x="1509067" y="402233"/>
                </a:lnTo>
                <a:lnTo>
                  <a:pt x="1504303" y="403289"/>
                </a:lnTo>
                <a:lnTo>
                  <a:pt x="1499539" y="403818"/>
                </a:lnTo>
                <a:lnTo>
                  <a:pt x="1495305" y="404346"/>
                </a:lnTo>
                <a:lnTo>
                  <a:pt x="1490011" y="404346"/>
                </a:lnTo>
                <a:lnTo>
                  <a:pt x="1485248" y="404346"/>
                </a:lnTo>
                <a:lnTo>
                  <a:pt x="1480484" y="404874"/>
                </a:lnTo>
                <a:lnTo>
                  <a:pt x="1476249" y="405931"/>
                </a:lnTo>
                <a:lnTo>
                  <a:pt x="1471485" y="406459"/>
                </a:lnTo>
                <a:lnTo>
                  <a:pt x="1466721" y="406988"/>
                </a:lnTo>
                <a:lnTo>
                  <a:pt x="1461957" y="408045"/>
                </a:lnTo>
                <a:lnTo>
                  <a:pt x="1458252" y="409101"/>
                </a:lnTo>
                <a:lnTo>
                  <a:pt x="1453488" y="409101"/>
                </a:lnTo>
                <a:lnTo>
                  <a:pt x="1448724" y="410686"/>
                </a:lnTo>
                <a:lnTo>
                  <a:pt x="1443960" y="411215"/>
                </a:lnTo>
                <a:lnTo>
                  <a:pt x="1439726" y="412271"/>
                </a:lnTo>
                <a:lnTo>
                  <a:pt x="1436020" y="413328"/>
                </a:lnTo>
                <a:lnTo>
                  <a:pt x="1431786" y="415442"/>
                </a:lnTo>
                <a:lnTo>
                  <a:pt x="1427551" y="415970"/>
                </a:lnTo>
                <a:lnTo>
                  <a:pt x="1423846" y="418083"/>
                </a:lnTo>
                <a:lnTo>
                  <a:pt x="1419082" y="418612"/>
                </a:lnTo>
                <a:lnTo>
                  <a:pt x="1414848" y="420197"/>
                </a:lnTo>
                <a:lnTo>
                  <a:pt x="1410084" y="421253"/>
                </a:lnTo>
                <a:lnTo>
                  <a:pt x="1405849" y="423367"/>
                </a:lnTo>
                <a:lnTo>
                  <a:pt x="1402144" y="424424"/>
                </a:lnTo>
                <a:lnTo>
                  <a:pt x="1397909" y="426009"/>
                </a:lnTo>
                <a:lnTo>
                  <a:pt x="1393675" y="428122"/>
                </a:lnTo>
                <a:lnTo>
                  <a:pt x="1390499" y="430236"/>
                </a:lnTo>
                <a:lnTo>
                  <a:pt x="1386264" y="431292"/>
                </a:lnTo>
                <a:lnTo>
                  <a:pt x="1382559" y="433406"/>
                </a:lnTo>
                <a:lnTo>
                  <a:pt x="1378324" y="435519"/>
                </a:lnTo>
                <a:lnTo>
                  <a:pt x="1374619" y="437633"/>
                </a:lnTo>
                <a:lnTo>
                  <a:pt x="1367208" y="441331"/>
                </a:lnTo>
                <a:lnTo>
                  <a:pt x="1361386" y="446086"/>
                </a:lnTo>
                <a:lnTo>
                  <a:pt x="1361386" y="445030"/>
                </a:lnTo>
                <a:lnTo>
                  <a:pt x="1362444" y="443444"/>
                </a:lnTo>
                <a:lnTo>
                  <a:pt x="1364032" y="440803"/>
                </a:lnTo>
                <a:lnTo>
                  <a:pt x="1367208" y="437633"/>
                </a:lnTo>
                <a:lnTo>
                  <a:pt x="1370384" y="432877"/>
                </a:lnTo>
                <a:lnTo>
                  <a:pt x="1374619" y="427594"/>
                </a:lnTo>
                <a:lnTo>
                  <a:pt x="1379383" y="421253"/>
                </a:lnTo>
                <a:lnTo>
                  <a:pt x="1385735" y="415442"/>
                </a:lnTo>
                <a:lnTo>
                  <a:pt x="1388381" y="411215"/>
                </a:lnTo>
                <a:lnTo>
                  <a:pt x="1391557" y="406988"/>
                </a:lnTo>
                <a:lnTo>
                  <a:pt x="1394733" y="403289"/>
                </a:lnTo>
                <a:lnTo>
                  <a:pt x="1398438" y="399591"/>
                </a:lnTo>
                <a:lnTo>
                  <a:pt x="1402144" y="395892"/>
                </a:lnTo>
                <a:lnTo>
                  <a:pt x="1405849" y="391665"/>
                </a:lnTo>
                <a:lnTo>
                  <a:pt x="1410084" y="387439"/>
                </a:lnTo>
                <a:lnTo>
                  <a:pt x="1414848" y="383740"/>
                </a:lnTo>
                <a:lnTo>
                  <a:pt x="1419082" y="378985"/>
                </a:lnTo>
                <a:lnTo>
                  <a:pt x="1422787" y="374230"/>
                </a:lnTo>
                <a:lnTo>
                  <a:pt x="1427022" y="370003"/>
                </a:lnTo>
                <a:lnTo>
                  <a:pt x="1432315" y="365776"/>
                </a:lnTo>
                <a:lnTo>
                  <a:pt x="1436550" y="361021"/>
                </a:lnTo>
                <a:lnTo>
                  <a:pt x="1441843" y="356266"/>
                </a:lnTo>
                <a:lnTo>
                  <a:pt x="1446607" y="352567"/>
                </a:lnTo>
                <a:lnTo>
                  <a:pt x="1452959" y="348340"/>
                </a:lnTo>
                <a:lnTo>
                  <a:pt x="1457723" y="343585"/>
                </a:lnTo>
                <a:lnTo>
                  <a:pt x="1463016" y="338830"/>
                </a:lnTo>
                <a:lnTo>
                  <a:pt x="1467780" y="334074"/>
                </a:lnTo>
                <a:lnTo>
                  <a:pt x="1473602" y="330376"/>
                </a:lnTo>
                <a:lnTo>
                  <a:pt x="1478896" y="325621"/>
                </a:lnTo>
                <a:lnTo>
                  <a:pt x="1485248" y="321394"/>
                </a:lnTo>
                <a:lnTo>
                  <a:pt x="1491070" y="317167"/>
                </a:lnTo>
                <a:lnTo>
                  <a:pt x="1497422" y="313469"/>
                </a:lnTo>
                <a:lnTo>
                  <a:pt x="1503245" y="308713"/>
                </a:lnTo>
                <a:lnTo>
                  <a:pt x="1509596" y="304486"/>
                </a:lnTo>
                <a:lnTo>
                  <a:pt x="1515948" y="300260"/>
                </a:lnTo>
                <a:lnTo>
                  <a:pt x="1521771" y="297089"/>
                </a:lnTo>
                <a:lnTo>
                  <a:pt x="1528123" y="292863"/>
                </a:lnTo>
                <a:lnTo>
                  <a:pt x="1534475" y="290221"/>
                </a:lnTo>
                <a:lnTo>
                  <a:pt x="1541356" y="287051"/>
                </a:lnTo>
                <a:lnTo>
                  <a:pt x="1548237" y="284409"/>
                </a:lnTo>
                <a:lnTo>
                  <a:pt x="1554060" y="280710"/>
                </a:lnTo>
                <a:lnTo>
                  <a:pt x="1560941" y="278069"/>
                </a:lnTo>
                <a:lnTo>
                  <a:pt x="1567822" y="274898"/>
                </a:lnTo>
                <a:lnTo>
                  <a:pt x="1574703" y="272785"/>
                </a:lnTo>
                <a:lnTo>
                  <a:pt x="1581584" y="270672"/>
                </a:lnTo>
                <a:lnTo>
                  <a:pt x="1587936" y="268558"/>
                </a:lnTo>
                <a:lnTo>
                  <a:pt x="1594818" y="266445"/>
                </a:lnTo>
                <a:lnTo>
                  <a:pt x="1602228" y="265388"/>
                </a:lnTo>
                <a:lnTo>
                  <a:pt x="1609109" y="263275"/>
                </a:lnTo>
                <a:lnTo>
                  <a:pt x="1616520" y="262746"/>
                </a:lnTo>
                <a:lnTo>
                  <a:pt x="1623401" y="261690"/>
                </a:lnTo>
                <a:lnTo>
                  <a:pt x="1630812" y="261690"/>
                </a:lnTo>
                <a:lnTo>
                  <a:pt x="1637693" y="261161"/>
                </a:lnTo>
                <a:lnTo>
                  <a:pt x="1645633" y="261161"/>
                </a:lnTo>
                <a:lnTo>
                  <a:pt x="1652514" y="261690"/>
                </a:lnTo>
                <a:lnTo>
                  <a:pt x="1660454" y="263275"/>
                </a:lnTo>
                <a:lnTo>
                  <a:pt x="1666806" y="263275"/>
                </a:lnTo>
                <a:lnTo>
                  <a:pt x="1673687" y="264860"/>
                </a:lnTo>
                <a:lnTo>
                  <a:pt x="1679509" y="265388"/>
                </a:lnTo>
                <a:lnTo>
                  <a:pt x="1686391" y="267501"/>
                </a:lnTo>
                <a:lnTo>
                  <a:pt x="1691684" y="268030"/>
                </a:lnTo>
                <a:lnTo>
                  <a:pt x="1696977" y="269615"/>
                </a:lnTo>
                <a:lnTo>
                  <a:pt x="1702800" y="271200"/>
                </a:lnTo>
                <a:lnTo>
                  <a:pt x="1708093" y="273313"/>
                </a:lnTo>
                <a:lnTo>
                  <a:pt x="1711798" y="275427"/>
                </a:lnTo>
                <a:lnTo>
                  <a:pt x="1716033" y="277540"/>
                </a:lnTo>
                <a:lnTo>
                  <a:pt x="1720267" y="279654"/>
                </a:lnTo>
                <a:lnTo>
                  <a:pt x="1725031" y="281767"/>
                </a:lnTo>
                <a:lnTo>
                  <a:pt x="1730854" y="285994"/>
                </a:lnTo>
                <a:lnTo>
                  <a:pt x="1737735" y="291806"/>
                </a:lnTo>
                <a:lnTo>
                  <a:pt x="1741970" y="296561"/>
                </a:lnTo>
                <a:lnTo>
                  <a:pt x="1745675" y="302373"/>
                </a:lnTo>
                <a:lnTo>
                  <a:pt x="1749380" y="308713"/>
                </a:lnTo>
                <a:lnTo>
                  <a:pt x="1752027" y="314525"/>
                </a:lnTo>
                <a:lnTo>
                  <a:pt x="1753085" y="320866"/>
                </a:lnTo>
                <a:lnTo>
                  <a:pt x="1754144" y="326677"/>
                </a:lnTo>
                <a:lnTo>
                  <a:pt x="1754144" y="333546"/>
                </a:lnTo>
                <a:lnTo>
                  <a:pt x="1754673" y="340415"/>
                </a:lnTo>
                <a:lnTo>
                  <a:pt x="1753085" y="346227"/>
                </a:lnTo>
                <a:lnTo>
                  <a:pt x="1752027" y="352567"/>
                </a:lnTo>
                <a:lnTo>
                  <a:pt x="1749909" y="358379"/>
                </a:lnTo>
                <a:lnTo>
                  <a:pt x="1748321" y="364719"/>
                </a:lnTo>
                <a:lnTo>
                  <a:pt x="1745675" y="370003"/>
                </a:lnTo>
                <a:lnTo>
                  <a:pt x="1743028" y="375286"/>
                </a:lnTo>
                <a:lnTo>
                  <a:pt x="1740382" y="380570"/>
                </a:lnTo>
                <a:lnTo>
                  <a:pt x="1737735" y="386382"/>
                </a:lnTo>
                <a:lnTo>
                  <a:pt x="1734559" y="390080"/>
                </a:lnTo>
                <a:lnTo>
                  <a:pt x="1730854" y="394307"/>
                </a:lnTo>
                <a:lnTo>
                  <a:pt x="1727678" y="397477"/>
                </a:lnTo>
                <a:lnTo>
                  <a:pt x="1725031" y="401176"/>
                </a:lnTo>
                <a:lnTo>
                  <a:pt x="1718679" y="405931"/>
                </a:lnTo>
                <a:lnTo>
                  <a:pt x="1713915" y="408573"/>
                </a:lnTo>
                <a:lnTo>
                  <a:pt x="1715503" y="408573"/>
                </a:lnTo>
                <a:lnTo>
                  <a:pt x="1720267" y="409101"/>
                </a:lnTo>
                <a:lnTo>
                  <a:pt x="1722914" y="409101"/>
                </a:lnTo>
                <a:lnTo>
                  <a:pt x="1727148" y="409101"/>
                </a:lnTo>
                <a:lnTo>
                  <a:pt x="1730854" y="409101"/>
                </a:lnTo>
                <a:lnTo>
                  <a:pt x="1737206" y="409630"/>
                </a:lnTo>
                <a:lnTo>
                  <a:pt x="1741970" y="409101"/>
                </a:lnTo>
                <a:lnTo>
                  <a:pt x="1747792" y="409101"/>
                </a:lnTo>
                <a:lnTo>
                  <a:pt x="1754144" y="408573"/>
                </a:lnTo>
                <a:lnTo>
                  <a:pt x="1760496" y="408573"/>
                </a:lnTo>
                <a:lnTo>
                  <a:pt x="1767377" y="406988"/>
                </a:lnTo>
                <a:lnTo>
                  <a:pt x="1774788" y="405931"/>
                </a:lnTo>
                <a:lnTo>
                  <a:pt x="1781669" y="404346"/>
                </a:lnTo>
                <a:lnTo>
                  <a:pt x="1789079" y="403289"/>
                </a:lnTo>
                <a:lnTo>
                  <a:pt x="1795961" y="399591"/>
                </a:lnTo>
                <a:lnTo>
                  <a:pt x="1802842" y="396949"/>
                </a:lnTo>
                <a:lnTo>
                  <a:pt x="1809723" y="393779"/>
                </a:lnTo>
                <a:lnTo>
                  <a:pt x="1817133" y="390080"/>
                </a:lnTo>
                <a:lnTo>
                  <a:pt x="1822956" y="385325"/>
                </a:lnTo>
                <a:lnTo>
                  <a:pt x="1829837" y="380042"/>
                </a:lnTo>
                <a:lnTo>
                  <a:pt x="1835660" y="374230"/>
                </a:lnTo>
                <a:lnTo>
                  <a:pt x="1842012" y="368418"/>
                </a:lnTo>
                <a:lnTo>
                  <a:pt x="1844129" y="364719"/>
                </a:lnTo>
                <a:lnTo>
                  <a:pt x="1846776" y="361021"/>
                </a:lnTo>
                <a:lnTo>
                  <a:pt x="1848893" y="357322"/>
                </a:lnTo>
                <a:lnTo>
                  <a:pt x="1851540" y="353624"/>
                </a:lnTo>
                <a:lnTo>
                  <a:pt x="1853657" y="348869"/>
                </a:lnTo>
                <a:lnTo>
                  <a:pt x="1855774" y="345170"/>
                </a:lnTo>
                <a:lnTo>
                  <a:pt x="1857362" y="340415"/>
                </a:lnTo>
                <a:lnTo>
                  <a:pt x="1859479" y="335660"/>
                </a:lnTo>
                <a:lnTo>
                  <a:pt x="1860538" y="330376"/>
                </a:lnTo>
                <a:lnTo>
                  <a:pt x="1861597" y="324564"/>
                </a:lnTo>
                <a:lnTo>
                  <a:pt x="1863185" y="319280"/>
                </a:lnTo>
                <a:lnTo>
                  <a:pt x="1864243" y="313997"/>
                </a:lnTo>
                <a:lnTo>
                  <a:pt x="1864773" y="307657"/>
                </a:lnTo>
                <a:lnTo>
                  <a:pt x="1865831" y="301845"/>
                </a:lnTo>
                <a:lnTo>
                  <a:pt x="1866361" y="295504"/>
                </a:lnTo>
                <a:lnTo>
                  <a:pt x="1866890" y="289692"/>
                </a:lnTo>
                <a:lnTo>
                  <a:pt x="1866361" y="282295"/>
                </a:lnTo>
                <a:lnTo>
                  <a:pt x="1865831" y="275427"/>
                </a:lnTo>
                <a:lnTo>
                  <a:pt x="1864243" y="269615"/>
                </a:lnTo>
                <a:lnTo>
                  <a:pt x="1863185" y="263275"/>
                </a:lnTo>
                <a:lnTo>
                  <a:pt x="1860538" y="256406"/>
                </a:lnTo>
                <a:lnTo>
                  <a:pt x="1858421" y="250594"/>
                </a:lnTo>
                <a:lnTo>
                  <a:pt x="1854715" y="245310"/>
                </a:lnTo>
                <a:lnTo>
                  <a:pt x="1852069" y="239499"/>
                </a:lnTo>
                <a:lnTo>
                  <a:pt x="1847834" y="233687"/>
                </a:lnTo>
                <a:lnTo>
                  <a:pt x="1844129" y="228403"/>
                </a:lnTo>
                <a:lnTo>
                  <a:pt x="1839365" y="222591"/>
                </a:lnTo>
                <a:lnTo>
                  <a:pt x="1834601" y="218893"/>
                </a:lnTo>
                <a:lnTo>
                  <a:pt x="1828249" y="213081"/>
                </a:lnTo>
                <a:lnTo>
                  <a:pt x="1822956" y="209382"/>
                </a:lnTo>
                <a:lnTo>
                  <a:pt x="1817133" y="205155"/>
                </a:lnTo>
                <a:lnTo>
                  <a:pt x="1811311" y="200928"/>
                </a:lnTo>
                <a:lnTo>
                  <a:pt x="1803900" y="196173"/>
                </a:lnTo>
                <a:lnTo>
                  <a:pt x="1797549" y="192475"/>
                </a:lnTo>
                <a:lnTo>
                  <a:pt x="1789609" y="188248"/>
                </a:lnTo>
                <a:lnTo>
                  <a:pt x="1783257" y="185078"/>
                </a:lnTo>
                <a:lnTo>
                  <a:pt x="1774788" y="181379"/>
                </a:lnTo>
                <a:lnTo>
                  <a:pt x="1766848" y="178737"/>
                </a:lnTo>
                <a:lnTo>
                  <a:pt x="1758908" y="175567"/>
                </a:lnTo>
                <a:lnTo>
                  <a:pt x="1751497" y="173454"/>
                </a:lnTo>
                <a:lnTo>
                  <a:pt x="1742499" y="170284"/>
                </a:lnTo>
                <a:lnTo>
                  <a:pt x="1733500" y="167642"/>
                </a:lnTo>
                <a:lnTo>
                  <a:pt x="1725031" y="165529"/>
                </a:lnTo>
                <a:lnTo>
                  <a:pt x="1716033" y="163415"/>
                </a:lnTo>
                <a:lnTo>
                  <a:pt x="1706505" y="161302"/>
                </a:lnTo>
                <a:lnTo>
                  <a:pt x="1696977" y="159717"/>
                </a:lnTo>
                <a:lnTo>
                  <a:pt x="1687449" y="158660"/>
                </a:lnTo>
                <a:lnTo>
                  <a:pt x="1678980" y="158132"/>
                </a:lnTo>
                <a:lnTo>
                  <a:pt x="1668923" y="156018"/>
                </a:lnTo>
                <a:lnTo>
                  <a:pt x="1658336" y="155490"/>
                </a:lnTo>
                <a:lnTo>
                  <a:pt x="1648279" y="153905"/>
                </a:lnTo>
                <a:lnTo>
                  <a:pt x="1638751" y="153905"/>
                </a:lnTo>
                <a:lnTo>
                  <a:pt x="1628694" y="153376"/>
                </a:lnTo>
                <a:lnTo>
                  <a:pt x="1618637" y="153376"/>
                </a:lnTo>
                <a:lnTo>
                  <a:pt x="1608580" y="153376"/>
                </a:lnTo>
                <a:lnTo>
                  <a:pt x="1599052" y="153905"/>
                </a:lnTo>
                <a:lnTo>
                  <a:pt x="1588995" y="153905"/>
                </a:lnTo>
                <a:lnTo>
                  <a:pt x="1578409" y="153905"/>
                </a:lnTo>
                <a:lnTo>
                  <a:pt x="1568351" y="154433"/>
                </a:lnTo>
                <a:lnTo>
                  <a:pt x="1558824" y="156018"/>
                </a:lnTo>
                <a:lnTo>
                  <a:pt x="1548766" y="157075"/>
                </a:lnTo>
                <a:lnTo>
                  <a:pt x="1538709" y="158660"/>
                </a:lnTo>
                <a:lnTo>
                  <a:pt x="1529181" y="160773"/>
                </a:lnTo>
                <a:lnTo>
                  <a:pt x="1520183" y="162887"/>
                </a:lnTo>
                <a:lnTo>
                  <a:pt x="1510126" y="164472"/>
                </a:lnTo>
                <a:lnTo>
                  <a:pt x="1500598" y="166585"/>
                </a:lnTo>
                <a:lnTo>
                  <a:pt x="1491070" y="168699"/>
                </a:lnTo>
                <a:lnTo>
                  <a:pt x="1482601" y="171869"/>
                </a:lnTo>
                <a:lnTo>
                  <a:pt x="1473073" y="175039"/>
                </a:lnTo>
                <a:lnTo>
                  <a:pt x="1464075" y="178209"/>
                </a:lnTo>
                <a:lnTo>
                  <a:pt x="1455605" y="181379"/>
                </a:lnTo>
                <a:lnTo>
                  <a:pt x="1447136" y="185606"/>
                </a:lnTo>
                <a:lnTo>
                  <a:pt x="1438667" y="188776"/>
                </a:lnTo>
                <a:lnTo>
                  <a:pt x="1430198" y="193003"/>
                </a:lnTo>
                <a:lnTo>
                  <a:pt x="1422787" y="197230"/>
                </a:lnTo>
                <a:lnTo>
                  <a:pt x="1415377" y="201985"/>
                </a:lnTo>
                <a:lnTo>
                  <a:pt x="1407966" y="205684"/>
                </a:lnTo>
                <a:lnTo>
                  <a:pt x="1401085" y="211496"/>
                </a:lnTo>
                <a:lnTo>
                  <a:pt x="1394733" y="216779"/>
                </a:lnTo>
                <a:lnTo>
                  <a:pt x="1388381" y="222591"/>
                </a:lnTo>
                <a:lnTo>
                  <a:pt x="1381500" y="227346"/>
                </a:lnTo>
                <a:lnTo>
                  <a:pt x="1375678" y="233158"/>
                </a:lnTo>
                <a:lnTo>
                  <a:pt x="1369326" y="237385"/>
                </a:lnTo>
                <a:lnTo>
                  <a:pt x="1363503" y="243197"/>
                </a:lnTo>
                <a:lnTo>
                  <a:pt x="1357151" y="246896"/>
                </a:lnTo>
                <a:lnTo>
                  <a:pt x="1351329" y="252707"/>
                </a:lnTo>
                <a:lnTo>
                  <a:pt x="1344977" y="256406"/>
                </a:lnTo>
                <a:lnTo>
                  <a:pt x="1339684" y="261690"/>
                </a:lnTo>
                <a:lnTo>
                  <a:pt x="1333332" y="265916"/>
                </a:lnTo>
                <a:lnTo>
                  <a:pt x="1327509" y="270672"/>
                </a:lnTo>
                <a:lnTo>
                  <a:pt x="1322216" y="274898"/>
                </a:lnTo>
                <a:lnTo>
                  <a:pt x="1316923" y="279654"/>
                </a:lnTo>
                <a:lnTo>
                  <a:pt x="1310571" y="283352"/>
                </a:lnTo>
                <a:lnTo>
                  <a:pt x="1305278" y="287579"/>
                </a:lnTo>
                <a:lnTo>
                  <a:pt x="1299984" y="291806"/>
                </a:lnTo>
                <a:lnTo>
                  <a:pt x="1295220" y="295504"/>
                </a:lnTo>
                <a:lnTo>
                  <a:pt x="1288868" y="299203"/>
                </a:lnTo>
                <a:lnTo>
                  <a:pt x="1284105" y="302373"/>
                </a:lnTo>
                <a:lnTo>
                  <a:pt x="1278811" y="306072"/>
                </a:lnTo>
                <a:lnTo>
                  <a:pt x="1273518" y="309770"/>
                </a:lnTo>
                <a:lnTo>
                  <a:pt x="1268754" y="313469"/>
                </a:lnTo>
                <a:lnTo>
                  <a:pt x="1262932" y="316639"/>
                </a:lnTo>
                <a:lnTo>
                  <a:pt x="1257109" y="319809"/>
                </a:lnTo>
                <a:lnTo>
                  <a:pt x="1252874" y="324036"/>
                </a:lnTo>
                <a:lnTo>
                  <a:pt x="1247581" y="326677"/>
                </a:lnTo>
                <a:lnTo>
                  <a:pt x="1242288" y="329319"/>
                </a:lnTo>
                <a:lnTo>
                  <a:pt x="1236995" y="331961"/>
                </a:lnTo>
                <a:lnTo>
                  <a:pt x="1232231" y="335660"/>
                </a:lnTo>
                <a:lnTo>
                  <a:pt x="1226408" y="338301"/>
                </a:lnTo>
                <a:lnTo>
                  <a:pt x="1221644" y="340943"/>
                </a:lnTo>
                <a:lnTo>
                  <a:pt x="1216351" y="343585"/>
                </a:lnTo>
                <a:lnTo>
                  <a:pt x="1211587" y="347283"/>
                </a:lnTo>
                <a:lnTo>
                  <a:pt x="1205765" y="348869"/>
                </a:lnTo>
                <a:lnTo>
                  <a:pt x="1200471" y="350982"/>
                </a:lnTo>
                <a:lnTo>
                  <a:pt x="1194649" y="353095"/>
                </a:lnTo>
                <a:lnTo>
                  <a:pt x="1189356" y="355737"/>
                </a:lnTo>
                <a:lnTo>
                  <a:pt x="1184062" y="357851"/>
                </a:lnTo>
                <a:lnTo>
                  <a:pt x="1178769" y="359964"/>
                </a:lnTo>
                <a:lnTo>
                  <a:pt x="1172947" y="362077"/>
                </a:lnTo>
                <a:lnTo>
                  <a:pt x="1167653" y="363662"/>
                </a:lnTo>
                <a:lnTo>
                  <a:pt x="1161831" y="365248"/>
                </a:lnTo>
                <a:lnTo>
                  <a:pt x="1156008" y="367361"/>
                </a:lnTo>
                <a:lnTo>
                  <a:pt x="1150715" y="368418"/>
                </a:lnTo>
                <a:lnTo>
                  <a:pt x="1145422" y="370531"/>
                </a:lnTo>
                <a:lnTo>
                  <a:pt x="1139070" y="372116"/>
                </a:lnTo>
                <a:lnTo>
                  <a:pt x="1133777" y="374230"/>
                </a:lnTo>
                <a:lnTo>
                  <a:pt x="1127954" y="375286"/>
                </a:lnTo>
                <a:lnTo>
                  <a:pt x="1122131" y="377400"/>
                </a:lnTo>
                <a:lnTo>
                  <a:pt x="1115780" y="377928"/>
                </a:lnTo>
                <a:lnTo>
                  <a:pt x="1109428" y="380042"/>
                </a:lnTo>
                <a:lnTo>
                  <a:pt x="1103605" y="380570"/>
                </a:lnTo>
                <a:lnTo>
                  <a:pt x="1097253" y="382683"/>
                </a:lnTo>
                <a:lnTo>
                  <a:pt x="1090372" y="383740"/>
                </a:lnTo>
                <a:lnTo>
                  <a:pt x="1084550" y="384797"/>
                </a:lnTo>
                <a:lnTo>
                  <a:pt x="1077668" y="386382"/>
                </a:lnTo>
                <a:lnTo>
                  <a:pt x="1071846" y="387439"/>
                </a:lnTo>
                <a:lnTo>
                  <a:pt x="1063906" y="387967"/>
                </a:lnTo>
                <a:lnTo>
                  <a:pt x="1057554" y="389024"/>
                </a:lnTo>
                <a:lnTo>
                  <a:pt x="1050673" y="389552"/>
                </a:lnTo>
                <a:lnTo>
                  <a:pt x="1043792" y="391137"/>
                </a:lnTo>
                <a:lnTo>
                  <a:pt x="1036381" y="391665"/>
                </a:lnTo>
                <a:lnTo>
                  <a:pt x="1029500" y="392194"/>
                </a:lnTo>
                <a:lnTo>
                  <a:pt x="1022089" y="392722"/>
                </a:lnTo>
                <a:lnTo>
                  <a:pt x="1015208" y="394307"/>
                </a:lnTo>
                <a:lnTo>
                  <a:pt x="1007268" y="394307"/>
                </a:lnTo>
                <a:lnTo>
                  <a:pt x="999328" y="394307"/>
                </a:lnTo>
                <a:lnTo>
                  <a:pt x="990859" y="393779"/>
                </a:lnTo>
                <a:lnTo>
                  <a:pt x="983449" y="393779"/>
                </a:lnTo>
                <a:lnTo>
                  <a:pt x="975509" y="392194"/>
                </a:lnTo>
                <a:lnTo>
                  <a:pt x="967569" y="391665"/>
                </a:lnTo>
                <a:lnTo>
                  <a:pt x="959100" y="391137"/>
                </a:lnTo>
                <a:lnTo>
                  <a:pt x="951689" y="390080"/>
                </a:lnTo>
                <a:lnTo>
                  <a:pt x="943749" y="387967"/>
                </a:lnTo>
                <a:lnTo>
                  <a:pt x="935280" y="386382"/>
                </a:lnTo>
                <a:lnTo>
                  <a:pt x="927340" y="384268"/>
                </a:lnTo>
                <a:lnTo>
                  <a:pt x="919401" y="382155"/>
                </a:lnTo>
                <a:lnTo>
                  <a:pt x="910931" y="379513"/>
                </a:lnTo>
                <a:lnTo>
                  <a:pt x="902991" y="377400"/>
                </a:lnTo>
                <a:lnTo>
                  <a:pt x="895052" y="374758"/>
                </a:lnTo>
                <a:lnTo>
                  <a:pt x="886582" y="372645"/>
                </a:lnTo>
                <a:lnTo>
                  <a:pt x="878643" y="369474"/>
                </a:lnTo>
                <a:lnTo>
                  <a:pt x="870703" y="365776"/>
                </a:lnTo>
                <a:lnTo>
                  <a:pt x="862234" y="362606"/>
                </a:lnTo>
                <a:lnTo>
                  <a:pt x="854294" y="359964"/>
                </a:lnTo>
                <a:lnTo>
                  <a:pt x="846354" y="356266"/>
                </a:lnTo>
                <a:lnTo>
                  <a:pt x="837885" y="353095"/>
                </a:lnTo>
                <a:lnTo>
                  <a:pt x="829945" y="349925"/>
                </a:lnTo>
                <a:lnTo>
                  <a:pt x="822534" y="346227"/>
                </a:lnTo>
                <a:lnTo>
                  <a:pt x="814594" y="342528"/>
                </a:lnTo>
                <a:lnTo>
                  <a:pt x="806125" y="338301"/>
                </a:lnTo>
                <a:lnTo>
                  <a:pt x="798715" y="334074"/>
                </a:lnTo>
                <a:lnTo>
                  <a:pt x="791304" y="330904"/>
                </a:lnTo>
                <a:lnTo>
                  <a:pt x="783894" y="326677"/>
                </a:lnTo>
                <a:lnTo>
                  <a:pt x="777012" y="322451"/>
                </a:lnTo>
                <a:lnTo>
                  <a:pt x="769602" y="318752"/>
                </a:lnTo>
                <a:lnTo>
                  <a:pt x="762721" y="315054"/>
                </a:lnTo>
                <a:lnTo>
                  <a:pt x="755310" y="311355"/>
                </a:lnTo>
                <a:lnTo>
                  <a:pt x="748429" y="307128"/>
                </a:lnTo>
                <a:lnTo>
                  <a:pt x="741018" y="302901"/>
                </a:lnTo>
                <a:lnTo>
                  <a:pt x="735196" y="299203"/>
                </a:lnTo>
                <a:lnTo>
                  <a:pt x="728315" y="294976"/>
                </a:lnTo>
                <a:lnTo>
                  <a:pt x="722492" y="290749"/>
                </a:lnTo>
                <a:lnTo>
                  <a:pt x="716140" y="287051"/>
                </a:lnTo>
                <a:lnTo>
                  <a:pt x="710318" y="282824"/>
                </a:lnTo>
                <a:lnTo>
                  <a:pt x="703966" y="278597"/>
                </a:lnTo>
                <a:lnTo>
                  <a:pt x="698143" y="274898"/>
                </a:lnTo>
                <a:lnTo>
                  <a:pt x="692321" y="271200"/>
                </a:lnTo>
                <a:lnTo>
                  <a:pt x="687557" y="268030"/>
                </a:lnTo>
                <a:lnTo>
                  <a:pt x="682264" y="263803"/>
                </a:lnTo>
                <a:lnTo>
                  <a:pt x="677500" y="261161"/>
                </a:lnTo>
                <a:lnTo>
                  <a:pt x="673794" y="257991"/>
                </a:lnTo>
                <a:lnTo>
                  <a:pt x="669560" y="255349"/>
                </a:lnTo>
                <a:lnTo>
                  <a:pt x="664796" y="251651"/>
                </a:lnTo>
                <a:lnTo>
                  <a:pt x="660561" y="249009"/>
                </a:lnTo>
                <a:lnTo>
                  <a:pt x="656856" y="245839"/>
                </a:lnTo>
                <a:lnTo>
                  <a:pt x="653680" y="243725"/>
                </a:lnTo>
                <a:lnTo>
                  <a:pt x="647328" y="238970"/>
                </a:lnTo>
                <a:lnTo>
                  <a:pt x="642564" y="235800"/>
                </a:lnTo>
                <a:lnTo>
                  <a:pt x="637800" y="231573"/>
                </a:lnTo>
                <a:lnTo>
                  <a:pt x="635154" y="229460"/>
                </a:lnTo>
                <a:lnTo>
                  <a:pt x="633566" y="228403"/>
                </a:lnTo>
                <a:lnTo>
                  <a:pt x="631448" y="226818"/>
                </a:lnTo>
                <a:lnTo>
                  <a:pt x="628802" y="224705"/>
                </a:lnTo>
                <a:lnTo>
                  <a:pt x="624038" y="221534"/>
                </a:lnTo>
                <a:lnTo>
                  <a:pt x="618745" y="217836"/>
                </a:lnTo>
                <a:lnTo>
                  <a:pt x="614510" y="215194"/>
                </a:lnTo>
                <a:lnTo>
                  <a:pt x="611334" y="213081"/>
                </a:lnTo>
                <a:lnTo>
                  <a:pt x="607100" y="210439"/>
                </a:lnTo>
                <a:lnTo>
                  <a:pt x="602336" y="207797"/>
                </a:lnTo>
                <a:lnTo>
                  <a:pt x="597572" y="204627"/>
                </a:lnTo>
                <a:lnTo>
                  <a:pt x="592808" y="201985"/>
                </a:lnTo>
                <a:lnTo>
                  <a:pt x="587514" y="198287"/>
                </a:lnTo>
                <a:lnTo>
                  <a:pt x="582221" y="195645"/>
                </a:lnTo>
                <a:lnTo>
                  <a:pt x="575340" y="191946"/>
                </a:lnTo>
                <a:lnTo>
                  <a:pt x="569517" y="188248"/>
                </a:lnTo>
                <a:lnTo>
                  <a:pt x="562636" y="185078"/>
                </a:lnTo>
                <a:lnTo>
                  <a:pt x="555755" y="182436"/>
                </a:lnTo>
                <a:lnTo>
                  <a:pt x="548345" y="178209"/>
                </a:lnTo>
                <a:lnTo>
                  <a:pt x="540934" y="175039"/>
                </a:lnTo>
                <a:lnTo>
                  <a:pt x="533523" y="171340"/>
                </a:lnTo>
                <a:lnTo>
                  <a:pt x="526113" y="168699"/>
                </a:lnTo>
                <a:lnTo>
                  <a:pt x="517114" y="164472"/>
                </a:lnTo>
                <a:lnTo>
                  <a:pt x="509175" y="161830"/>
                </a:lnTo>
                <a:lnTo>
                  <a:pt x="500176" y="158660"/>
                </a:lnTo>
                <a:lnTo>
                  <a:pt x="492236" y="156546"/>
                </a:lnTo>
                <a:lnTo>
                  <a:pt x="483238" y="153905"/>
                </a:lnTo>
                <a:lnTo>
                  <a:pt x="474239" y="151263"/>
                </a:lnTo>
                <a:lnTo>
                  <a:pt x="465770" y="149149"/>
                </a:lnTo>
                <a:lnTo>
                  <a:pt x="456772" y="147564"/>
                </a:lnTo>
                <a:lnTo>
                  <a:pt x="446714" y="145979"/>
                </a:lnTo>
                <a:lnTo>
                  <a:pt x="437187" y="143866"/>
                </a:lnTo>
                <a:lnTo>
                  <a:pt x="427659" y="141752"/>
                </a:lnTo>
                <a:lnTo>
                  <a:pt x="418131" y="141224"/>
                </a:lnTo>
                <a:lnTo>
                  <a:pt x="408074" y="139639"/>
                </a:lnTo>
                <a:lnTo>
                  <a:pt x="398546" y="139111"/>
                </a:lnTo>
                <a:lnTo>
                  <a:pt x="388489" y="139111"/>
                </a:lnTo>
                <a:lnTo>
                  <a:pt x="378961" y="139639"/>
                </a:lnTo>
                <a:lnTo>
                  <a:pt x="368904" y="139639"/>
                </a:lnTo>
                <a:lnTo>
                  <a:pt x="358847" y="141224"/>
                </a:lnTo>
                <a:lnTo>
                  <a:pt x="348790" y="142281"/>
                </a:lnTo>
                <a:lnTo>
                  <a:pt x="339262" y="144394"/>
                </a:lnTo>
                <a:lnTo>
                  <a:pt x="329205" y="146508"/>
                </a:lnTo>
                <a:lnTo>
                  <a:pt x="319677" y="149149"/>
                </a:lnTo>
                <a:lnTo>
                  <a:pt x="309090" y="151791"/>
                </a:lnTo>
                <a:lnTo>
                  <a:pt x="300092" y="156018"/>
                </a:lnTo>
                <a:lnTo>
                  <a:pt x="289505" y="159188"/>
                </a:lnTo>
                <a:lnTo>
                  <a:pt x="279448" y="163943"/>
                </a:lnTo>
                <a:lnTo>
                  <a:pt x="269920" y="168699"/>
                </a:lnTo>
                <a:lnTo>
                  <a:pt x="260392" y="175039"/>
                </a:lnTo>
                <a:lnTo>
                  <a:pt x="250335" y="180851"/>
                </a:lnTo>
                <a:lnTo>
                  <a:pt x="241866" y="187720"/>
                </a:lnTo>
                <a:lnTo>
                  <a:pt x="232338" y="195117"/>
                </a:lnTo>
                <a:lnTo>
                  <a:pt x="223340" y="204099"/>
                </a:lnTo>
                <a:lnTo>
                  <a:pt x="223024" y="204362"/>
                </a:lnTo>
                <a:lnTo>
                  <a:pt x="223308" y="205777"/>
                </a:lnTo>
                <a:lnTo>
                  <a:pt x="215900" y="212631"/>
                </a:lnTo>
                <a:lnTo>
                  <a:pt x="209020" y="219485"/>
                </a:lnTo>
                <a:lnTo>
                  <a:pt x="202141" y="226338"/>
                </a:lnTo>
                <a:lnTo>
                  <a:pt x="196320" y="233719"/>
                </a:lnTo>
                <a:lnTo>
                  <a:pt x="189441" y="240573"/>
                </a:lnTo>
                <a:lnTo>
                  <a:pt x="184150" y="247954"/>
                </a:lnTo>
                <a:lnTo>
                  <a:pt x="181725" y="250369"/>
                </a:lnTo>
                <a:lnTo>
                  <a:pt x="179406" y="253764"/>
                </a:lnTo>
                <a:lnTo>
                  <a:pt x="171466" y="266445"/>
                </a:lnTo>
                <a:lnTo>
                  <a:pt x="162997" y="279654"/>
                </a:lnTo>
                <a:lnTo>
                  <a:pt x="160634" y="284203"/>
                </a:lnTo>
                <a:lnTo>
                  <a:pt x="159808" y="287494"/>
                </a:lnTo>
                <a:lnTo>
                  <a:pt x="159279" y="291711"/>
                </a:lnTo>
                <a:lnTo>
                  <a:pt x="157691" y="294874"/>
                </a:lnTo>
                <a:lnTo>
                  <a:pt x="157162" y="299092"/>
                </a:lnTo>
                <a:lnTo>
                  <a:pt x="155575" y="302783"/>
                </a:lnTo>
                <a:lnTo>
                  <a:pt x="155575" y="307000"/>
                </a:lnTo>
                <a:lnTo>
                  <a:pt x="155045" y="311218"/>
                </a:lnTo>
                <a:lnTo>
                  <a:pt x="154516" y="314908"/>
                </a:lnTo>
                <a:lnTo>
                  <a:pt x="154516" y="319126"/>
                </a:lnTo>
                <a:lnTo>
                  <a:pt x="155045" y="323871"/>
                </a:lnTo>
                <a:lnTo>
                  <a:pt x="155045" y="330197"/>
                </a:lnTo>
                <a:lnTo>
                  <a:pt x="155045" y="336523"/>
                </a:lnTo>
                <a:lnTo>
                  <a:pt x="155575" y="342850"/>
                </a:lnTo>
                <a:lnTo>
                  <a:pt x="157162" y="349704"/>
                </a:lnTo>
                <a:lnTo>
                  <a:pt x="157691" y="354976"/>
                </a:lnTo>
                <a:lnTo>
                  <a:pt x="159279" y="360775"/>
                </a:lnTo>
                <a:lnTo>
                  <a:pt x="160866" y="366574"/>
                </a:lnTo>
                <a:lnTo>
                  <a:pt x="162983" y="371846"/>
                </a:lnTo>
                <a:lnTo>
                  <a:pt x="164570" y="376591"/>
                </a:lnTo>
                <a:lnTo>
                  <a:pt x="166687" y="381336"/>
                </a:lnTo>
                <a:lnTo>
                  <a:pt x="169333" y="385026"/>
                </a:lnTo>
                <a:lnTo>
                  <a:pt x="171979" y="389771"/>
                </a:lnTo>
                <a:lnTo>
                  <a:pt x="174095" y="393461"/>
                </a:lnTo>
                <a:lnTo>
                  <a:pt x="177270" y="397152"/>
                </a:lnTo>
                <a:lnTo>
                  <a:pt x="179916" y="400842"/>
                </a:lnTo>
                <a:lnTo>
                  <a:pt x="183620" y="404533"/>
                </a:lnTo>
                <a:lnTo>
                  <a:pt x="189441" y="410332"/>
                </a:lnTo>
                <a:lnTo>
                  <a:pt x="196320" y="416131"/>
                </a:lnTo>
                <a:lnTo>
                  <a:pt x="199495" y="418240"/>
                </a:lnTo>
                <a:lnTo>
                  <a:pt x="203200" y="420349"/>
                </a:lnTo>
                <a:lnTo>
                  <a:pt x="206904" y="422457"/>
                </a:lnTo>
                <a:lnTo>
                  <a:pt x="211137" y="425093"/>
                </a:lnTo>
                <a:lnTo>
                  <a:pt x="215370" y="426148"/>
                </a:lnTo>
                <a:lnTo>
                  <a:pt x="219075" y="428257"/>
                </a:lnTo>
                <a:lnTo>
                  <a:pt x="223308" y="429838"/>
                </a:lnTo>
                <a:lnTo>
                  <a:pt x="227541" y="431947"/>
                </a:lnTo>
                <a:lnTo>
                  <a:pt x="231245" y="432474"/>
                </a:lnTo>
                <a:lnTo>
                  <a:pt x="235479" y="433529"/>
                </a:lnTo>
                <a:lnTo>
                  <a:pt x="239712" y="435110"/>
                </a:lnTo>
                <a:lnTo>
                  <a:pt x="243416" y="436165"/>
                </a:lnTo>
                <a:lnTo>
                  <a:pt x="247121" y="436165"/>
                </a:lnTo>
                <a:lnTo>
                  <a:pt x="250825" y="437219"/>
                </a:lnTo>
                <a:lnTo>
                  <a:pt x="255058" y="437746"/>
                </a:lnTo>
                <a:lnTo>
                  <a:pt x="259291" y="438273"/>
                </a:lnTo>
                <a:lnTo>
                  <a:pt x="262996" y="438273"/>
                </a:lnTo>
                <a:lnTo>
                  <a:pt x="267229" y="439328"/>
                </a:lnTo>
                <a:lnTo>
                  <a:pt x="271462" y="439328"/>
                </a:lnTo>
                <a:lnTo>
                  <a:pt x="275166" y="439855"/>
                </a:lnTo>
                <a:lnTo>
                  <a:pt x="282046" y="439855"/>
                </a:lnTo>
                <a:lnTo>
                  <a:pt x="289454" y="439855"/>
                </a:lnTo>
                <a:lnTo>
                  <a:pt x="296333" y="439855"/>
                </a:lnTo>
                <a:lnTo>
                  <a:pt x="303212" y="439855"/>
                </a:lnTo>
                <a:lnTo>
                  <a:pt x="308504" y="438273"/>
                </a:lnTo>
                <a:lnTo>
                  <a:pt x="313796" y="438273"/>
                </a:lnTo>
                <a:lnTo>
                  <a:pt x="318029" y="437219"/>
                </a:lnTo>
                <a:lnTo>
                  <a:pt x="322791" y="437219"/>
                </a:lnTo>
                <a:lnTo>
                  <a:pt x="328083" y="436165"/>
                </a:lnTo>
                <a:lnTo>
                  <a:pt x="330200" y="436165"/>
                </a:lnTo>
                <a:lnTo>
                  <a:pt x="327025" y="435110"/>
                </a:lnTo>
                <a:lnTo>
                  <a:pt x="324379" y="433529"/>
                </a:lnTo>
                <a:lnTo>
                  <a:pt x="320146" y="431947"/>
                </a:lnTo>
                <a:lnTo>
                  <a:pt x="316971" y="429838"/>
                </a:lnTo>
                <a:lnTo>
                  <a:pt x="312737" y="426148"/>
                </a:lnTo>
                <a:lnTo>
                  <a:pt x="309033" y="423512"/>
                </a:lnTo>
                <a:lnTo>
                  <a:pt x="305329" y="419821"/>
                </a:lnTo>
                <a:lnTo>
                  <a:pt x="301625" y="415604"/>
                </a:lnTo>
                <a:lnTo>
                  <a:pt x="297921" y="410332"/>
                </a:lnTo>
                <a:lnTo>
                  <a:pt x="293687" y="405587"/>
                </a:lnTo>
                <a:lnTo>
                  <a:pt x="290512" y="399788"/>
                </a:lnTo>
                <a:lnTo>
                  <a:pt x="287866" y="394516"/>
                </a:lnTo>
                <a:lnTo>
                  <a:pt x="284691" y="388716"/>
                </a:lnTo>
                <a:lnTo>
                  <a:pt x="282046" y="382390"/>
                </a:lnTo>
                <a:lnTo>
                  <a:pt x="279929" y="376591"/>
                </a:lnTo>
                <a:lnTo>
                  <a:pt x="279400" y="370264"/>
                </a:lnTo>
                <a:lnTo>
                  <a:pt x="277283" y="362884"/>
                </a:lnTo>
                <a:lnTo>
                  <a:pt x="277283" y="357084"/>
                </a:lnTo>
                <a:lnTo>
                  <a:pt x="277283" y="349704"/>
                </a:lnTo>
                <a:lnTo>
                  <a:pt x="278871" y="343377"/>
                </a:lnTo>
                <a:lnTo>
                  <a:pt x="279929" y="336523"/>
                </a:lnTo>
                <a:lnTo>
                  <a:pt x="283104" y="330197"/>
                </a:lnTo>
                <a:lnTo>
                  <a:pt x="286279" y="323871"/>
                </a:lnTo>
                <a:lnTo>
                  <a:pt x="291041" y="318071"/>
                </a:lnTo>
                <a:lnTo>
                  <a:pt x="296333" y="311745"/>
                </a:lnTo>
                <a:lnTo>
                  <a:pt x="303212" y="305946"/>
                </a:lnTo>
                <a:lnTo>
                  <a:pt x="306387" y="302783"/>
                </a:lnTo>
                <a:lnTo>
                  <a:pt x="310621" y="300147"/>
                </a:lnTo>
                <a:lnTo>
                  <a:pt x="314854" y="297511"/>
                </a:lnTo>
                <a:lnTo>
                  <a:pt x="319616" y="295402"/>
                </a:lnTo>
                <a:lnTo>
                  <a:pt x="323321" y="292766"/>
                </a:lnTo>
                <a:lnTo>
                  <a:pt x="329141" y="290130"/>
                </a:lnTo>
                <a:lnTo>
                  <a:pt x="334962" y="288021"/>
                </a:lnTo>
                <a:lnTo>
                  <a:pt x="341312" y="285912"/>
                </a:lnTo>
                <a:lnTo>
                  <a:pt x="347133" y="284330"/>
                </a:lnTo>
                <a:lnTo>
                  <a:pt x="354012" y="282222"/>
                </a:lnTo>
                <a:lnTo>
                  <a:pt x="360891" y="280640"/>
                </a:lnTo>
                <a:lnTo>
                  <a:pt x="368829" y="279586"/>
                </a:lnTo>
                <a:lnTo>
                  <a:pt x="375708" y="277477"/>
                </a:lnTo>
                <a:lnTo>
                  <a:pt x="383116" y="275895"/>
                </a:lnTo>
                <a:lnTo>
                  <a:pt x="390525" y="274841"/>
                </a:lnTo>
                <a:lnTo>
                  <a:pt x="397933" y="274841"/>
                </a:lnTo>
                <a:lnTo>
                  <a:pt x="404812" y="274841"/>
                </a:lnTo>
                <a:lnTo>
                  <a:pt x="412750" y="274841"/>
                </a:lnTo>
                <a:lnTo>
                  <a:pt x="419629" y="274841"/>
                </a:lnTo>
                <a:lnTo>
                  <a:pt x="427567" y="275895"/>
                </a:lnTo>
                <a:lnTo>
                  <a:pt x="434446" y="275895"/>
                </a:lnTo>
                <a:lnTo>
                  <a:pt x="442383" y="277477"/>
                </a:lnTo>
                <a:lnTo>
                  <a:pt x="449262" y="278004"/>
                </a:lnTo>
                <a:lnTo>
                  <a:pt x="457729" y="280113"/>
                </a:lnTo>
                <a:lnTo>
                  <a:pt x="464079" y="281694"/>
                </a:lnTo>
                <a:lnTo>
                  <a:pt x="471487" y="283276"/>
                </a:lnTo>
                <a:lnTo>
                  <a:pt x="478896" y="285912"/>
                </a:lnTo>
                <a:lnTo>
                  <a:pt x="486833" y="289075"/>
                </a:lnTo>
                <a:lnTo>
                  <a:pt x="493183" y="290657"/>
                </a:lnTo>
                <a:lnTo>
                  <a:pt x="500062" y="293820"/>
                </a:lnTo>
                <a:lnTo>
                  <a:pt x="506942" y="296456"/>
                </a:lnTo>
                <a:lnTo>
                  <a:pt x="514350" y="299619"/>
                </a:lnTo>
                <a:lnTo>
                  <a:pt x="521229" y="302255"/>
                </a:lnTo>
                <a:lnTo>
                  <a:pt x="528108" y="305946"/>
                </a:lnTo>
                <a:lnTo>
                  <a:pt x="534458" y="309109"/>
                </a:lnTo>
                <a:lnTo>
                  <a:pt x="541867" y="313327"/>
                </a:lnTo>
                <a:lnTo>
                  <a:pt x="548217" y="316490"/>
                </a:lnTo>
                <a:lnTo>
                  <a:pt x="555096" y="319653"/>
                </a:lnTo>
                <a:lnTo>
                  <a:pt x="561446" y="323871"/>
                </a:lnTo>
                <a:lnTo>
                  <a:pt x="568325" y="328088"/>
                </a:lnTo>
                <a:lnTo>
                  <a:pt x="574675" y="331779"/>
                </a:lnTo>
                <a:lnTo>
                  <a:pt x="580496" y="335996"/>
                </a:lnTo>
                <a:lnTo>
                  <a:pt x="586846" y="340214"/>
                </a:lnTo>
                <a:lnTo>
                  <a:pt x="592667" y="343904"/>
                </a:lnTo>
                <a:lnTo>
                  <a:pt x="598487" y="348122"/>
                </a:lnTo>
                <a:lnTo>
                  <a:pt x="603779" y="352340"/>
                </a:lnTo>
                <a:lnTo>
                  <a:pt x="608542" y="356030"/>
                </a:lnTo>
                <a:lnTo>
                  <a:pt x="614363" y="360248"/>
                </a:lnTo>
                <a:lnTo>
                  <a:pt x="619125" y="364465"/>
                </a:lnTo>
                <a:lnTo>
                  <a:pt x="624417" y="368156"/>
                </a:lnTo>
                <a:lnTo>
                  <a:pt x="629179" y="372373"/>
                </a:lnTo>
                <a:lnTo>
                  <a:pt x="635000" y="376591"/>
                </a:lnTo>
                <a:lnTo>
                  <a:pt x="638704" y="379754"/>
                </a:lnTo>
                <a:lnTo>
                  <a:pt x="643467" y="383972"/>
                </a:lnTo>
                <a:lnTo>
                  <a:pt x="647700" y="387662"/>
                </a:lnTo>
                <a:lnTo>
                  <a:pt x="652463" y="391880"/>
                </a:lnTo>
                <a:lnTo>
                  <a:pt x="656696" y="395570"/>
                </a:lnTo>
                <a:lnTo>
                  <a:pt x="660400" y="398733"/>
                </a:lnTo>
                <a:lnTo>
                  <a:pt x="664633" y="401897"/>
                </a:lnTo>
                <a:lnTo>
                  <a:pt x="668867" y="406114"/>
                </a:lnTo>
                <a:lnTo>
                  <a:pt x="674688" y="411386"/>
                </a:lnTo>
                <a:lnTo>
                  <a:pt x="681038" y="417713"/>
                </a:lnTo>
                <a:lnTo>
                  <a:pt x="685800" y="422457"/>
                </a:lnTo>
                <a:lnTo>
                  <a:pt x="690033" y="427202"/>
                </a:lnTo>
                <a:lnTo>
                  <a:pt x="693738" y="430365"/>
                </a:lnTo>
                <a:lnTo>
                  <a:pt x="696383" y="433001"/>
                </a:lnTo>
                <a:lnTo>
                  <a:pt x="697971" y="434583"/>
                </a:lnTo>
                <a:lnTo>
                  <a:pt x="698500" y="435637"/>
                </a:lnTo>
                <a:lnTo>
                  <a:pt x="694267" y="433529"/>
                </a:lnTo>
                <a:lnTo>
                  <a:pt x="690033" y="431947"/>
                </a:lnTo>
                <a:lnTo>
                  <a:pt x="686329" y="429838"/>
                </a:lnTo>
                <a:lnTo>
                  <a:pt x="682625" y="428257"/>
                </a:lnTo>
                <a:lnTo>
                  <a:pt x="678921" y="426148"/>
                </a:lnTo>
                <a:lnTo>
                  <a:pt x="674688" y="425093"/>
                </a:lnTo>
                <a:lnTo>
                  <a:pt x="670454" y="423512"/>
                </a:lnTo>
                <a:lnTo>
                  <a:pt x="667279" y="422985"/>
                </a:lnTo>
                <a:lnTo>
                  <a:pt x="663046" y="420876"/>
                </a:lnTo>
                <a:lnTo>
                  <a:pt x="659342" y="420349"/>
                </a:lnTo>
                <a:lnTo>
                  <a:pt x="655108" y="418240"/>
                </a:lnTo>
                <a:lnTo>
                  <a:pt x="650875" y="417713"/>
                </a:lnTo>
                <a:lnTo>
                  <a:pt x="647171" y="416131"/>
                </a:lnTo>
                <a:lnTo>
                  <a:pt x="642938" y="415604"/>
                </a:lnTo>
                <a:lnTo>
                  <a:pt x="638704" y="414022"/>
                </a:lnTo>
                <a:lnTo>
                  <a:pt x="635000" y="414022"/>
                </a:lnTo>
                <a:lnTo>
                  <a:pt x="630767" y="412968"/>
                </a:lnTo>
                <a:lnTo>
                  <a:pt x="626004" y="411913"/>
                </a:lnTo>
                <a:lnTo>
                  <a:pt x="621242" y="410859"/>
                </a:lnTo>
                <a:lnTo>
                  <a:pt x="618067" y="410332"/>
                </a:lnTo>
                <a:lnTo>
                  <a:pt x="612246" y="409277"/>
                </a:lnTo>
                <a:lnTo>
                  <a:pt x="608542" y="408750"/>
                </a:lnTo>
                <a:lnTo>
                  <a:pt x="604838" y="408223"/>
                </a:lnTo>
                <a:lnTo>
                  <a:pt x="601133" y="408223"/>
                </a:lnTo>
                <a:lnTo>
                  <a:pt x="596371" y="407696"/>
                </a:lnTo>
                <a:lnTo>
                  <a:pt x="591608" y="407696"/>
                </a:lnTo>
                <a:lnTo>
                  <a:pt x="587375" y="406641"/>
                </a:lnTo>
                <a:lnTo>
                  <a:pt x="583142" y="406641"/>
                </a:lnTo>
                <a:lnTo>
                  <a:pt x="578379" y="406641"/>
                </a:lnTo>
                <a:lnTo>
                  <a:pt x="574146" y="406641"/>
                </a:lnTo>
                <a:lnTo>
                  <a:pt x="569912" y="406641"/>
                </a:lnTo>
                <a:lnTo>
                  <a:pt x="565679" y="406641"/>
                </a:lnTo>
                <a:lnTo>
                  <a:pt x="560917" y="406641"/>
                </a:lnTo>
                <a:lnTo>
                  <a:pt x="556154" y="406641"/>
                </a:lnTo>
                <a:lnTo>
                  <a:pt x="551392" y="406641"/>
                </a:lnTo>
                <a:lnTo>
                  <a:pt x="547687" y="406641"/>
                </a:lnTo>
                <a:lnTo>
                  <a:pt x="542925" y="406641"/>
                </a:lnTo>
                <a:lnTo>
                  <a:pt x="538162" y="406641"/>
                </a:lnTo>
                <a:lnTo>
                  <a:pt x="533929" y="407696"/>
                </a:lnTo>
                <a:lnTo>
                  <a:pt x="529696" y="408223"/>
                </a:lnTo>
                <a:lnTo>
                  <a:pt x="524933" y="408223"/>
                </a:lnTo>
                <a:lnTo>
                  <a:pt x="520171" y="408750"/>
                </a:lnTo>
                <a:lnTo>
                  <a:pt x="515937" y="409277"/>
                </a:lnTo>
                <a:lnTo>
                  <a:pt x="511704" y="410332"/>
                </a:lnTo>
                <a:lnTo>
                  <a:pt x="506942" y="410332"/>
                </a:lnTo>
                <a:lnTo>
                  <a:pt x="502179" y="411386"/>
                </a:lnTo>
                <a:lnTo>
                  <a:pt x="497946" y="411913"/>
                </a:lnTo>
                <a:lnTo>
                  <a:pt x="494242" y="413495"/>
                </a:lnTo>
                <a:lnTo>
                  <a:pt x="489479" y="414022"/>
                </a:lnTo>
                <a:lnTo>
                  <a:pt x="484717" y="415604"/>
                </a:lnTo>
                <a:lnTo>
                  <a:pt x="479954" y="416131"/>
                </a:lnTo>
                <a:lnTo>
                  <a:pt x="475721" y="417713"/>
                </a:lnTo>
                <a:lnTo>
                  <a:pt x="470958" y="418240"/>
                </a:lnTo>
                <a:lnTo>
                  <a:pt x="466725" y="419821"/>
                </a:lnTo>
                <a:lnTo>
                  <a:pt x="461962" y="420876"/>
                </a:lnTo>
                <a:lnTo>
                  <a:pt x="458258" y="422985"/>
                </a:lnTo>
                <a:lnTo>
                  <a:pt x="453496" y="424039"/>
                </a:lnTo>
                <a:lnTo>
                  <a:pt x="449262" y="425621"/>
                </a:lnTo>
                <a:lnTo>
                  <a:pt x="445558" y="427202"/>
                </a:lnTo>
                <a:lnTo>
                  <a:pt x="441325" y="428784"/>
                </a:lnTo>
                <a:lnTo>
                  <a:pt x="437092" y="430365"/>
                </a:lnTo>
                <a:lnTo>
                  <a:pt x="432858" y="432474"/>
                </a:lnTo>
                <a:lnTo>
                  <a:pt x="429154" y="434583"/>
                </a:lnTo>
                <a:lnTo>
                  <a:pt x="425205" y="436059"/>
                </a:lnTo>
                <a:lnTo>
                  <a:pt x="425450" y="436962"/>
                </a:lnTo>
                <a:lnTo>
                  <a:pt x="405539" y="446087"/>
                </a:lnTo>
                <a:lnTo>
                  <a:pt x="404656" y="445430"/>
                </a:lnTo>
                <a:lnTo>
                  <a:pt x="400579" y="447236"/>
                </a:lnTo>
                <a:lnTo>
                  <a:pt x="395816" y="449345"/>
                </a:lnTo>
                <a:lnTo>
                  <a:pt x="391054" y="451454"/>
                </a:lnTo>
                <a:lnTo>
                  <a:pt x="386291" y="453035"/>
                </a:lnTo>
                <a:lnTo>
                  <a:pt x="381000" y="454617"/>
                </a:lnTo>
                <a:lnTo>
                  <a:pt x="376237" y="456726"/>
                </a:lnTo>
                <a:lnTo>
                  <a:pt x="370946" y="458834"/>
                </a:lnTo>
                <a:lnTo>
                  <a:pt x="366183" y="460943"/>
                </a:lnTo>
                <a:lnTo>
                  <a:pt x="359833" y="461470"/>
                </a:lnTo>
                <a:lnTo>
                  <a:pt x="354541" y="463579"/>
                </a:lnTo>
                <a:lnTo>
                  <a:pt x="349250" y="464106"/>
                </a:lnTo>
                <a:lnTo>
                  <a:pt x="343958" y="466215"/>
                </a:lnTo>
                <a:lnTo>
                  <a:pt x="337608" y="466742"/>
                </a:lnTo>
                <a:lnTo>
                  <a:pt x="332316" y="468324"/>
                </a:lnTo>
                <a:lnTo>
                  <a:pt x="327025" y="468851"/>
                </a:lnTo>
                <a:lnTo>
                  <a:pt x="321204" y="469906"/>
                </a:lnTo>
                <a:lnTo>
                  <a:pt x="315383" y="469906"/>
                </a:lnTo>
                <a:lnTo>
                  <a:pt x="309033" y="470960"/>
                </a:lnTo>
                <a:lnTo>
                  <a:pt x="303212" y="470960"/>
                </a:lnTo>
                <a:lnTo>
                  <a:pt x="296862" y="471487"/>
                </a:lnTo>
                <a:lnTo>
                  <a:pt x="291041" y="471487"/>
                </a:lnTo>
                <a:lnTo>
                  <a:pt x="284691" y="471487"/>
                </a:lnTo>
                <a:lnTo>
                  <a:pt x="278871" y="471487"/>
                </a:lnTo>
                <a:lnTo>
                  <a:pt x="273579" y="471487"/>
                </a:lnTo>
                <a:lnTo>
                  <a:pt x="267229" y="470960"/>
                </a:lnTo>
                <a:lnTo>
                  <a:pt x="261408" y="469906"/>
                </a:lnTo>
                <a:lnTo>
                  <a:pt x="255058" y="469378"/>
                </a:lnTo>
                <a:lnTo>
                  <a:pt x="249766" y="468851"/>
                </a:lnTo>
                <a:lnTo>
                  <a:pt x="243416" y="467270"/>
                </a:lnTo>
                <a:lnTo>
                  <a:pt x="237596" y="466742"/>
                </a:lnTo>
                <a:lnTo>
                  <a:pt x="232304" y="465161"/>
                </a:lnTo>
                <a:lnTo>
                  <a:pt x="226483" y="464634"/>
                </a:lnTo>
                <a:lnTo>
                  <a:pt x="220662" y="462525"/>
                </a:lnTo>
                <a:lnTo>
                  <a:pt x="214312" y="460943"/>
                </a:lnTo>
                <a:lnTo>
                  <a:pt x="209020" y="458834"/>
                </a:lnTo>
                <a:lnTo>
                  <a:pt x="203729" y="456726"/>
                </a:lnTo>
                <a:lnTo>
                  <a:pt x="198437" y="454090"/>
                </a:lnTo>
                <a:lnTo>
                  <a:pt x="193675" y="451981"/>
                </a:lnTo>
                <a:lnTo>
                  <a:pt x="188383" y="449345"/>
                </a:lnTo>
                <a:lnTo>
                  <a:pt x="183620" y="447236"/>
                </a:lnTo>
                <a:lnTo>
                  <a:pt x="177800" y="444073"/>
                </a:lnTo>
                <a:lnTo>
                  <a:pt x="173037" y="440382"/>
                </a:lnTo>
                <a:lnTo>
                  <a:pt x="168275" y="437219"/>
                </a:lnTo>
                <a:lnTo>
                  <a:pt x="164570" y="433529"/>
                </a:lnTo>
                <a:lnTo>
                  <a:pt x="159808" y="429838"/>
                </a:lnTo>
                <a:lnTo>
                  <a:pt x="155575" y="425621"/>
                </a:lnTo>
                <a:lnTo>
                  <a:pt x="151341" y="421403"/>
                </a:lnTo>
                <a:lnTo>
                  <a:pt x="148166" y="418240"/>
                </a:lnTo>
                <a:lnTo>
                  <a:pt x="143933" y="413495"/>
                </a:lnTo>
                <a:lnTo>
                  <a:pt x="140229" y="408750"/>
                </a:lnTo>
                <a:lnTo>
                  <a:pt x="136525" y="403478"/>
                </a:lnTo>
                <a:lnTo>
                  <a:pt x="133879" y="398733"/>
                </a:lnTo>
                <a:lnTo>
                  <a:pt x="131233" y="393461"/>
                </a:lnTo>
                <a:lnTo>
                  <a:pt x="128587" y="387662"/>
                </a:lnTo>
                <a:lnTo>
                  <a:pt x="126470" y="382390"/>
                </a:lnTo>
                <a:lnTo>
                  <a:pt x="124354" y="377118"/>
                </a:lnTo>
                <a:lnTo>
                  <a:pt x="122237" y="370264"/>
                </a:lnTo>
                <a:lnTo>
                  <a:pt x="120650" y="364465"/>
                </a:lnTo>
                <a:lnTo>
                  <a:pt x="119062" y="357612"/>
                </a:lnTo>
                <a:lnTo>
                  <a:pt x="118533" y="350758"/>
                </a:lnTo>
                <a:lnTo>
                  <a:pt x="116945" y="343377"/>
                </a:lnTo>
                <a:lnTo>
                  <a:pt x="116416" y="336523"/>
                </a:lnTo>
                <a:lnTo>
                  <a:pt x="116416" y="329143"/>
                </a:lnTo>
                <a:lnTo>
                  <a:pt x="116416" y="322289"/>
                </a:lnTo>
                <a:lnTo>
                  <a:pt x="115887" y="318071"/>
                </a:lnTo>
                <a:lnTo>
                  <a:pt x="115887" y="313327"/>
                </a:lnTo>
                <a:lnTo>
                  <a:pt x="116416" y="308582"/>
                </a:lnTo>
                <a:lnTo>
                  <a:pt x="116945" y="304364"/>
                </a:lnTo>
                <a:lnTo>
                  <a:pt x="116945" y="299619"/>
                </a:lnTo>
                <a:lnTo>
                  <a:pt x="117898" y="297089"/>
                </a:lnTo>
                <a:lnTo>
                  <a:pt x="117475" y="297089"/>
                </a:lnTo>
                <a:lnTo>
                  <a:pt x="117475" y="295504"/>
                </a:lnTo>
                <a:lnTo>
                  <a:pt x="118534" y="292334"/>
                </a:lnTo>
                <a:lnTo>
                  <a:pt x="119007" y="291154"/>
                </a:lnTo>
                <a:lnTo>
                  <a:pt x="119062" y="290657"/>
                </a:lnTo>
                <a:lnTo>
                  <a:pt x="120650" y="286966"/>
                </a:lnTo>
                <a:lnTo>
                  <a:pt x="121179" y="282222"/>
                </a:lnTo>
                <a:lnTo>
                  <a:pt x="122237" y="277477"/>
                </a:lnTo>
                <a:lnTo>
                  <a:pt x="124354" y="272732"/>
                </a:lnTo>
                <a:lnTo>
                  <a:pt x="126470" y="268514"/>
                </a:lnTo>
                <a:lnTo>
                  <a:pt x="128587" y="263770"/>
                </a:lnTo>
                <a:lnTo>
                  <a:pt x="130704" y="259025"/>
                </a:lnTo>
                <a:lnTo>
                  <a:pt x="132820" y="254280"/>
                </a:lnTo>
                <a:lnTo>
                  <a:pt x="135466" y="250590"/>
                </a:lnTo>
                <a:lnTo>
                  <a:pt x="137583" y="245845"/>
                </a:lnTo>
                <a:lnTo>
                  <a:pt x="139170" y="241100"/>
                </a:lnTo>
                <a:lnTo>
                  <a:pt x="142345" y="236355"/>
                </a:lnTo>
                <a:lnTo>
                  <a:pt x="144991" y="232137"/>
                </a:lnTo>
                <a:lnTo>
                  <a:pt x="146579" y="228447"/>
                </a:lnTo>
                <a:lnTo>
                  <a:pt x="150283" y="224229"/>
                </a:lnTo>
                <a:lnTo>
                  <a:pt x="152929" y="220012"/>
                </a:lnTo>
                <a:lnTo>
                  <a:pt x="156104" y="216321"/>
                </a:lnTo>
                <a:lnTo>
                  <a:pt x="159279" y="212104"/>
                </a:lnTo>
                <a:lnTo>
                  <a:pt x="162454" y="207886"/>
                </a:lnTo>
                <a:lnTo>
                  <a:pt x="165629" y="204196"/>
                </a:lnTo>
                <a:lnTo>
                  <a:pt x="169333" y="200505"/>
                </a:lnTo>
                <a:lnTo>
                  <a:pt x="172508" y="196288"/>
                </a:lnTo>
                <a:lnTo>
                  <a:pt x="175683" y="193124"/>
                </a:lnTo>
                <a:lnTo>
                  <a:pt x="178834" y="190770"/>
                </a:lnTo>
                <a:lnTo>
                  <a:pt x="181523" y="187191"/>
                </a:lnTo>
                <a:lnTo>
                  <a:pt x="187346" y="180851"/>
                </a:lnTo>
                <a:lnTo>
                  <a:pt x="193698" y="175039"/>
                </a:lnTo>
                <a:lnTo>
                  <a:pt x="200579" y="168699"/>
                </a:lnTo>
                <a:lnTo>
                  <a:pt x="206401" y="162887"/>
                </a:lnTo>
                <a:lnTo>
                  <a:pt x="213812" y="156546"/>
                </a:lnTo>
                <a:lnTo>
                  <a:pt x="221223" y="150735"/>
                </a:lnTo>
                <a:lnTo>
                  <a:pt x="229692" y="145979"/>
                </a:lnTo>
                <a:lnTo>
                  <a:pt x="237102" y="139639"/>
                </a:lnTo>
                <a:lnTo>
                  <a:pt x="245042" y="134884"/>
                </a:lnTo>
                <a:lnTo>
                  <a:pt x="254041" y="129600"/>
                </a:lnTo>
                <a:lnTo>
                  <a:pt x="262510" y="125373"/>
                </a:lnTo>
                <a:lnTo>
                  <a:pt x="271508" y="120618"/>
                </a:lnTo>
                <a:lnTo>
                  <a:pt x="281565" y="116920"/>
                </a:lnTo>
                <a:lnTo>
                  <a:pt x="291623" y="113221"/>
                </a:lnTo>
                <a:lnTo>
                  <a:pt x="302738" y="110579"/>
                </a:lnTo>
                <a:lnTo>
                  <a:pt x="312796" y="107409"/>
                </a:lnTo>
                <a:lnTo>
                  <a:pt x="323382" y="105296"/>
                </a:lnTo>
                <a:lnTo>
                  <a:pt x="335027" y="102654"/>
                </a:lnTo>
                <a:lnTo>
                  <a:pt x="347202" y="102126"/>
                </a:lnTo>
                <a:lnTo>
                  <a:pt x="358847" y="100012"/>
                </a:lnTo>
                <a:lnTo>
                  <a:pt x="371550" y="100012"/>
                </a:lnTo>
                <a:lnTo>
                  <a:pt x="384254" y="100012"/>
                </a:lnTo>
                <a:lnTo>
                  <a:pt x="398546" y="101069"/>
                </a:lnTo>
                <a:lnTo>
                  <a:pt x="411779" y="101069"/>
                </a:lnTo>
                <a:lnTo>
                  <a:pt x="416955" y="101864"/>
                </a:lnTo>
                <a:lnTo>
                  <a:pt x="416825" y="101753"/>
                </a:lnTo>
                <a:lnTo>
                  <a:pt x="410511" y="95430"/>
                </a:lnTo>
                <a:lnTo>
                  <a:pt x="405249" y="89635"/>
                </a:lnTo>
                <a:lnTo>
                  <a:pt x="401040" y="84893"/>
                </a:lnTo>
                <a:lnTo>
                  <a:pt x="398409" y="80151"/>
                </a:lnTo>
                <a:lnTo>
                  <a:pt x="395251" y="74356"/>
                </a:lnTo>
                <a:lnTo>
                  <a:pt x="393147" y="69614"/>
                </a:lnTo>
                <a:lnTo>
                  <a:pt x="391042" y="63819"/>
                </a:lnTo>
                <a:lnTo>
                  <a:pt x="389989" y="58550"/>
                </a:lnTo>
                <a:lnTo>
                  <a:pt x="388937" y="52228"/>
                </a:lnTo>
                <a:lnTo>
                  <a:pt x="389989" y="46959"/>
                </a:lnTo>
                <a:lnTo>
                  <a:pt x="390516" y="40110"/>
                </a:lnTo>
                <a:lnTo>
                  <a:pt x="392620" y="34842"/>
                </a:lnTo>
                <a:lnTo>
                  <a:pt x="394725" y="30100"/>
                </a:lnTo>
                <a:lnTo>
                  <a:pt x="397882" y="26939"/>
                </a:lnTo>
                <a:lnTo>
                  <a:pt x="401040" y="23251"/>
                </a:lnTo>
                <a:lnTo>
                  <a:pt x="405249" y="21143"/>
                </a:lnTo>
                <a:lnTo>
                  <a:pt x="409985" y="19563"/>
                </a:lnTo>
                <a:lnTo>
                  <a:pt x="414721" y="18509"/>
                </a:lnTo>
                <a:lnTo>
                  <a:pt x="418930" y="16928"/>
                </a:lnTo>
                <a:lnTo>
                  <a:pt x="422614" y="15875"/>
                </a:lnTo>
                <a:lnTo>
                  <a:pt x="426297" y="15875"/>
                </a:lnTo>
                <a:lnTo>
                  <a:pt x="429980" y="15875"/>
                </a:lnTo>
                <a:lnTo>
                  <a:pt x="434716" y="15875"/>
                </a:lnTo>
                <a:lnTo>
                  <a:pt x="437347" y="16928"/>
                </a:lnTo>
                <a:lnTo>
                  <a:pt x="434190" y="21143"/>
                </a:lnTo>
                <a:lnTo>
                  <a:pt x="432085" y="26939"/>
                </a:lnTo>
                <a:lnTo>
                  <a:pt x="429980" y="32207"/>
                </a:lnTo>
                <a:lnTo>
                  <a:pt x="429454" y="37476"/>
                </a:lnTo>
                <a:lnTo>
                  <a:pt x="428928" y="42218"/>
                </a:lnTo>
                <a:lnTo>
                  <a:pt x="428928" y="48540"/>
                </a:lnTo>
                <a:lnTo>
                  <a:pt x="428928" y="53282"/>
                </a:lnTo>
                <a:lnTo>
                  <a:pt x="429980" y="59077"/>
                </a:lnTo>
                <a:lnTo>
                  <a:pt x="431033" y="63819"/>
                </a:lnTo>
                <a:lnTo>
                  <a:pt x="432085" y="69087"/>
                </a:lnTo>
                <a:lnTo>
                  <a:pt x="434190" y="73829"/>
                </a:lnTo>
                <a:lnTo>
                  <a:pt x="436821" y="79097"/>
                </a:lnTo>
                <a:lnTo>
                  <a:pt x="438926" y="83312"/>
                </a:lnTo>
                <a:lnTo>
                  <a:pt x="441557" y="88054"/>
                </a:lnTo>
                <a:lnTo>
                  <a:pt x="444188" y="92796"/>
                </a:lnTo>
                <a:lnTo>
                  <a:pt x="447871" y="97537"/>
                </a:lnTo>
                <a:lnTo>
                  <a:pt x="449450" y="100699"/>
                </a:lnTo>
                <a:lnTo>
                  <a:pt x="453133" y="104914"/>
                </a:lnTo>
                <a:lnTo>
                  <a:pt x="455764" y="109129"/>
                </a:lnTo>
                <a:lnTo>
                  <a:pt x="456192" y="109629"/>
                </a:lnTo>
                <a:lnTo>
                  <a:pt x="470005" y="112693"/>
                </a:lnTo>
                <a:lnTo>
                  <a:pt x="485884" y="117448"/>
                </a:lnTo>
                <a:lnTo>
                  <a:pt x="502293" y="122203"/>
                </a:lnTo>
                <a:lnTo>
                  <a:pt x="519232" y="129072"/>
                </a:lnTo>
                <a:lnTo>
                  <a:pt x="535641" y="134884"/>
                </a:lnTo>
                <a:lnTo>
                  <a:pt x="553638" y="142281"/>
                </a:lnTo>
                <a:lnTo>
                  <a:pt x="571105" y="150735"/>
                </a:lnTo>
                <a:lnTo>
                  <a:pt x="589632" y="160773"/>
                </a:lnTo>
                <a:lnTo>
                  <a:pt x="608688" y="170284"/>
                </a:lnTo>
                <a:lnTo>
                  <a:pt x="627743" y="181379"/>
                </a:lnTo>
                <a:lnTo>
                  <a:pt x="647328" y="193003"/>
                </a:lnTo>
                <a:lnTo>
                  <a:pt x="667972" y="206740"/>
                </a:lnTo>
                <a:lnTo>
                  <a:pt x="682793" y="217308"/>
                </a:lnTo>
                <a:lnTo>
                  <a:pt x="698143" y="228403"/>
                </a:lnTo>
                <a:lnTo>
                  <a:pt x="711906" y="238442"/>
                </a:lnTo>
                <a:lnTo>
                  <a:pt x="727256" y="248481"/>
                </a:lnTo>
                <a:lnTo>
                  <a:pt x="740489" y="257463"/>
                </a:lnTo>
                <a:lnTo>
                  <a:pt x="754781" y="266445"/>
                </a:lnTo>
                <a:lnTo>
                  <a:pt x="768543" y="274898"/>
                </a:lnTo>
                <a:lnTo>
                  <a:pt x="770221" y="275929"/>
                </a:lnTo>
                <a:lnTo>
                  <a:pt x="769397" y="272637"/>
                </a:lnTo>
                <a:lnTo>
                  <a:pt x="767811" y="269469"/>
                </a:lnTo>
                <a:lnTo>
                  <a:pt x="765696" y="264716"/>
                </a:lnTo>
                <a:lnTo>
                  <a:pt x="764110" y="260491"/>
                </a:lnTo>
                <a:lnTo>
                  <a:pt x="762524" y="256794"/>
                </a:lnTo>
                <a:lnTo>
                  <a:pt x="761995" y="252569"/>
                </a:lnTo>
                <a:lnTo>
                  <a:pt x="760409" y="248345"/>
                </a:lnTo>
                <a:lnTo>
                  <a:pt x="759881" y="244648"/>
                </a:lnTo>
                <a:lnTo>
                  <a:pt x="758295" y="240423"/>
                </a:lnTo>
                <a:lnTo>
                  <a:pt x="758295" y="236198"/>
                </a:lnTo>
                <a:lnTo>
                  <a:pt x="757766" y="231445"/>
                </a:lnTo>
                <a:lnTo>
                  <a:pt x="757237" y="227749"/>
                </a:lnTo>
                <a:lnTo>
                  <a:pt x="757237" y="223524"/>
                </a:lnTo>
                <a:lnTo>
                  <a:pt x="757237" y="219299"/>
                </a:lnTo>
                <a:lnTo>
                  <a:pt x="757237" y="215602"/>
                </a:lnTo>
                <a:lnTo>
                  <a:pt x="757237" y="211378"/>
                </a:lnTo>
                <a:lnTo>
                  <a:pt x="757766" y="207153"/>
                </a:lnTo>
                <a:lnTo>
                  <a:pt x="758295" y="203456"/>
                </a:lnTo>
                <a:lnTo>
                  <a:pt x="758295" y="195006"/>
                </a:lnTo>
                <a:lnTo>
                  <a:pt x="759881" y="188141"/>
                </a:lnTo>
                <a:lnTo>
                  <a:pt x="760409" y="181804"/>
                </a:lnTo>
                <a:lnTo>
                  <a:pt x="761995" y="175467"/>
                </a:lnTo>
                <a:lnTo>
                  <a:pt x="763053" y="169658"/>
                </a:lnTo>
                <a:lnTo>
                  <a:pt x="765167" y="163320"/>
                </a:lnTo>
                <a:lnTo>
                  <a:pt x="767282" y="157511"/>
                </a:lnTo>
                <a:lnTo>
                  <a:pt x="769926" y="152758"/>
                </a:lnTo>
                <a:lnTo>
                  <a:pt x="772040" y="146421"/>
                </a:lnTo>
                <a:lnTo>
                  <a:pt x="774684" y="141668"/>
                </a:lnTo>
                <a:lnTo>
                  <a:pt x="777327" y="136387"/>
                </a:lnTo>
                <a:lnTo>
                  <a:pt x="781028" y="131634"/>
                </a:lnTo>
                <a:lnTo>
                  <a:pt x="783672" y="126881"/>
                </a:lnTo>
                <a:lnTo>
                  <a:pt x="786844" y="122657"/>
                </a:lnTo>
                <a:lnTo>
                  <a:pt x="790016" y="118960"/>
                </a:lnTo>
                <a:lnTo>
                  <a:pt x="790575" y="118471"/>
                </a:lnTo>
                <a:lnTo>
                  <a:pt x="790575" y="118014"/>
                </a:lnTo>
                <a:lnTo>
                  <a:pt x="793251" y="115916"/>
                </a:lnTo>
                <a:lnTo>
                  <a:pt x="796998" y="111720"/>
                </a:lnTo>
                <a:lnTo>
                  <a:pt x="799407" y="109622"/>
                </a:lnTo>
                <a:lnTo>
                  <a:pt x="801118" y="107342"/>
                </a:lnTo>
                <a:lnTo>
                  <a:pt x="802991" y="105939"/>
                </a:lnTo>
                <a:lnTo>
                  <a:pt x="806096" y="101755"/>
                </a:lnTo>
                <a:lnTo>
                  <a:pt x="812519" y="95460"/>
                </a:lnTo>
                <a:lnTo>
                  <a:pt x="815195" y="91788"/>
                </a:lnTo>
                <a:lnTo>
                  <a:pt x="818406" y="88117"/>
                </a:lnTo>
                <a:lnTo>
                  <a:pt x="822153" y="84445"/>
                </a:lnTo>
                <a:lnTo>
                  <a:pt x="825364" y="80774"/>
                </a:lnTo>
                <a:lnTo>
                  <a:pt x="827505" y="76053"/>
                </a:lnTo>
                <a:lnTo>
                  <a:pt x="830181" y="71333"/>
                </a:lnTo>
                <a:lnTo>
                  <a:pt x="832857" y="66612"/>
                </a:lnTo>
                <a:lnTo>
                  <a:pt x="835533" y="61892"/>
                </a:lnTo>
                <a:lnTo>
                  <a:pt x="837139" y="56646"/>
                </a:lnTo>
                <a:lnTo>
                  <a:pt x="839280" y="51926"/>
                </a:lnTo>
                <a:lnTo>
                  <a:pt x="840350" y="47205"/>
                </a:lnTo>
                <a:lnTo>
                  <a:pt x="842491" y="42485"/>
                </a:lnTo>
                <a:lnTo>
                  <a:pt x="842491" y="36715"/>
                </a:lnTo>
                <a:lnTo>
                  <a:pt x="843562" y="31995"/>
                </a:lnTo>
                <a:lnTo>
                  <a:pt x="843562" y="25701"/>
                </a:lnTo>
                <a:lnTo>
                  <a:pt x="843562" y="20980"/>
                </a:lnTo>
                <a:lnTo>
                  <a:pt x="841956" y="15735"/>
                </a:lnTo>
                <a:lnTo>
                  <a:pt x="840350" y="10490"/>
                </a:lnTo>
                <a:lnTo>
                  <a:pt x="837674" y="5245"/>
                </a:lnTo>
                <a:lnTo>
                  <a:pt x="835533" y="524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9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10"/>
          <p:cNvSpPr/>
          <p:nvPr/>
        </p:nvSpPr>
        <p:spPr>
          <a:xfrm>
            <a:off x="714348" y="1000108"/>
            <a:ext cx="7696200" cy="1643074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nip Diagonal Corner Rectangle 11"/>
          <p:cNvSpPr/>
          <p:nvPr/>
        </p:nvSpPr>
        <p:spPr>
          <a:xfrm>
            <a:off x="714348" y="2857496"/>
            <a:ext cx="7696200" cy="1571636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3" descr="2691833216_c73e6c9db0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071546"/>
            <a:ext cx="2286000" cy="1714500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  <a:effectLst/>
        </p:spPr>
      </p:pic>
      <p:pic>
        <p:nvPicPr>
          <p:cNvPr id="9" name="Picture 5" descr="017_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2857496"/>
            <a:ext cx="2286000" cy="1632857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071802" y="1000108"/>
            <a:ext cx="5143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2007 рік. Фонди музею УДПУ імені Павла Тичини,картинна галерея Уманського краєзнавчого музею</a:t>
            </a:r>
            <a:endParaRPr lang="uk-UA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71802" y="2786058"/>
            <a:ext cx="51435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2008 рік. Національний музей історії України,Національний музей Великої Вітчизняної війни, Шевченківський національний заповідник</a:t>
            </a:r>
            <a:endParaRPr lang="ru-RU" sz="2400" u="sng" dirty="0" smtClean="0"/>
          </a:p>
          <a:p>
            <a:endParaRPr lang="uk-UA" dirty="0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Навчальні бази музейної практики</a:t>
            </a:r>
            <a:br>
              <a:rPr lang="uk-UA" sz="2800" b="1" dirty="0" smtClean="0"/>
            </a:br>
            <a:r>
              <a:rPr lang="uk-UA" sz="2800" b="1" dirty="0" smtClean="0"/>
              <a:t>Динаміка розширення за 2007 – 2011 рр.</a:t>
            </a:r>
            <a:endParaRPr lang="ru-RU" sz="2800" b="1" dirty="0"/>
          </a:p>
        </p:txBody>
      </p:sp>
      <p:pic>
        <p:nvPicPr>
          <p:cNvPr id="14" name="Рисунок 13" descr="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4500570"/>
            <a:ext cx="2667000" cy="2071702"/>
          </a:xfrm>
          <a:prstGeom prst="rect">
            <a:avLst/>
          </a:prstGeom>
        </p:spPr>
      </p:pic>
      <p:pic>
        <p:nvPicPr>
          <p:cNvPr id="15" name="Рисунок 14" descr="28122877_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4500570"/>
            <a:ext cx="2714632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4000">
              <a:srgbClr val="5E9EFF">
                <a:alpha val="96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10"/>
          <p:cNvSpPr/>
          <p:nvPr/>
        </p:nvSpPr>
        <p:spPr>
          <a:xfrm>
            <a:off x="714348" y="857232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nip Diagonal Corner Rectangle 11"/>
          <p:cNvSpPr/>
          <p:nvPr/>
        </p:nvSpPr>
        <p:spPr>
          <a:xfrm>
            <a:off x="723900" y="2743200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nip Diagonal Corner Rectangle 12"/>
          <p:cNvSpPr/>
          <p:nvPr/>
        </p:nvSpPr>
        <p:spPr>
          <a:xfrm>
            <a:off x="723900" y="4724400"/>
            <a:ext cx="7696200" cy="137160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4" descr="2691833216_c73e6c9db0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8039" y="4552950"/>
            <a:ext cx="2255921" cy="1714500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  <a:effectLst/>
        </p:spPr>
      </p:pic>
      <p:pic>
        <p:nvPicPr>
          <p:cNvPr id="8" name="Picture 3" descr="2691833216_c73e6c9db0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590550"/>
            <a:ext cx="2286000" cy="1714500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  <a:effectLst/>
        </p:spPr>
      </p:pic>
      <p:pic>
        <p:nvPicPr>
          <p:cNvPr id="9" name="Picture 5" descr="017_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2665477"/>
            <a:ext cx="2286000" cy="1528762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569558" y="8382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2009 рік.  Національний </a:t>
            </a:r>
            <a:r>
              <a:rPr lang="uk-UA" dirty="0" err="1" smtClean="0"/>
              <a:t>історико</a:t>
            </a:r>
            <a:r>
              <a:rPr lang="uk-UA" dirty="0" smtClean="0"/>
              <a:t> – етнографічний заповідник </a:t>
            </a:r>
            <a:r>
              <a:rPr lang="uk-UA" dirty="0" err="1" smtClean="0"/>
              <a:t>“Переяслав”</a:t>
            </a: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3581400" y="28194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2010 рік. Національний музей народної архітектури та побуту </a:t>
            </a:r>
            <a:r>
              <a:rPr lang="uk-UA" dirty="0" err="1" smtClean="0"/>
              <a:t>“Пирогово”</a:t>
            </a:r>
            <a:r>
              <a:rPr lang="uk-UA" dirty="0" smtClean="0"/>
              <a:t>, музей Андріївської церкви</a:t>
            </a:r>
            <a:endParaRPr lang="uk-UA" dirty="0"/>
          </a:p>
        </p:txBody>
      </p:sp>
      <p:sp>
        <p:nvSpPr>
          <p:cNvPr id="12" name="TextBox 11"/>
          <p:cNvSpPr txBox="1"/>
          <p:nvPr/>
        </p:nvSpPr>
        <p:spPr>
          <a:xfrm>
            <a:off x="3581400" y="48768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2011 рік. Національний заповідник Софія Київська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dirty="0" smtClean="0"/>
              <a:t>Навчальні практики</a:t>
            </a:r>
            <a:endParaRPr lang="ru-RU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571472" y="928670"/>
          <a:ext cx="8106776" cy="4921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714480" y="214290"/>
          <a:ext cx="5715040" cy="582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928671"/>
          <a:ext cx="8229600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274638"/>
            <a:ext cx="3400420" cy="1797040"/>
          </a:xfrm>
        </p:spPr>
        <p:txBody>
          <a:bodyPr>
            <a:noAutofit/>
          </a:bodyPr>
          <a:lstStyle/>
          <a:p>
            <a:r>
              <a:rPr lang="uk-UA" sz="2400" b="1" dirty="0" smtClean="0"/>
              <a:t>Національний </a:t>
            </a:r>
            <a:r>
              <a:rPr lang="uk-UA" sz="2400" b="1" dirty="0" err="1" smtClean="0"/>
              <a:t>історико</a:t>
            </a:r>
            <a:r>
              <a:rPr lang="uk-UA" sz="2400" b="1" dirty="0" smtClean="0"/>
              <a:t> – етнографічний заповідник </a:t>
            </a:r>
            <a:r>
              <a:rPr lang="uk-UA" sz="2400" b="1" dirty="0" err="1" smtClean="0"/>
              <a:t>“Переяслав”</a:t>
            </a:r>
            <a:endParaRPr lang="ru-RU" sz="2400" b="1" dirty="0"/>
          </a:p>
        </p:txBody>
      </p:sp>
      <p:pic>
        <p:nvPicPr>
          <p:cNvPr id="4" name="Содержимое 3" descr="DSC085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42853"/>
            <a:ext cx="5072066" cy="3071834"/>
          </a:xfrm>
        </p:spPr>
      </p:pic>
      <p:pic>
        <p:nvPicPr>
          <p:cNvPr id="5" name="Рисунок 4" descr="DSC085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2285992"/>
            <a:ext cx="3714760" cy="4357694"/>
          </a:xfrm>
          <a:prstGeom prst="rect">
            <a:avLst/>
          </a:prstGeom>
        </p:spPr>
      </p:pic>
      <p:pic>
        <p:nvPicPr>
          <p:cNvPr id="6" name="Рисунок 5" descr="DSC085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333728"/>
            <a:ext cx="5072098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Архівна практика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71612"/>
            <a:ext cx="3686172" cy="497207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b="1" dirty="0" smtClean="0"/>
              <a:t>Мета:</a:t>
            </a:r>
            <a:r>
              <a:rPr lang="uk-UA" dirty="0" smtClean="0"/>
              <a:t>закріпити теоретичні знання з архівознавства, показати багатоманітність джерел, захопити студентів науковим пошуком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b="1" dirty="0" smtClean="0"/>
              <a:t>Організацію та керівництво </a:t>
            </a:r>
            <a:r>
              <a:rPr lang="uk-UA" dirty="0" smtClean="0"/>
              <a:t>практикою здійснює кафедра Історії України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9058" y="5143512"/>
            <a:ext cx="4929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Бази практики: </a:t>
            </a:r>
            <a:r>
              <a:rPr lang="uk-UA" sz="2000" dirty="0" smtClean="0"/>
              <a:t>архівний відділ Уманської міськради, Уманської райдержадміністрації, Уманського краєзнавчого музею та архіву УДПУ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2285992"/>
          <a:ext cx="8329642" cy="4572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 bright="34000" contrast="1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>
            <a:spLocks noChangeAspect="1"/>
          </p:cNvSpPr>
          <p:nvPr/>
        </p:nvSpPr>
        <p:spPr>
          <a:xfrm>
            <a:off x="-468315" y="0"/>
            <a:ext cx="9875520" cy="7406640"/>
          </a:xfrm>
          <a:prstGeom prst="round2DiagRect">
            <a:avLst>
              <a:gd name="adj1" fmla="val 8355"/>
              <a:gd name="adj2" fmla="val 33374"/>
            </a:avLst>
          </a:prstGeom>
          <a:solidFill>
            <a:schemeClr val="tx1">
              <a:alpha val="5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714356"/>
            <a:ext cx="3786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Gill Sans MT" pitchFamily="34" charset="0"/>
              </a:rPr>
              <a:t>Мета: </a:t>
            </a:r>
            <a:r>
              <a:rPr lang="uk-UA" sz="2400" dirty="0" smtClean="0">
                <a:latin typeface="Gill Sans MT" pitchFamily="34" charset="0"/>
              </a:rPr>
              <a:t>закріплення знань з курсу загального землезнавства та формування практичних навиків з метеорології, гідрології, геоморфології. </a:t>
            </a:r>
            <a:endParaRPr lang="uk-UA" sz="2400" dirty="0"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3286124"/>
            <a:ext cx="4286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Gill Sans MT" pitchFamily="34" charset="0"/>
              </a:rPr>
              <a:t>Завдання: </a:t>
            </a:r>
            <a:r>
              <a:rPr lang="uk-UA" sz="2400" dirty="0" smtClean="0">
                <a:latin typeface="Gill Sans MT" pitchFamily="34" charset="0"/>
              </a:rPr>
              <a:t>формування у студентів практичних навичок роботи з сучасними приладами для спостереження за погодою, проведення гідрометричних вимірів та спостережень, опису сучасних форм рельєфу.</a:t>
            </a:r>
            <a:endParaRPr lang="uk-UA" sz="2400" dirty="0">
              <a:solidFill>
                <a:prstClr val="black">
                  <a:lumMod val="85000"/>
                  <a:lumOff val="15000"/>
                </a:prstClr>
              </a:solidFill>
              <a:latin typeface="Gill Sans MT" pitchFamily="34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5572132" y="2857496"/>
            <a:ext cx="3400420" cy="3482981"/>
          </a:xfrm>
        </p:spPr>
        <p:txBody>
          <a:bodyPr>
            <a:normAutofit fontScale="70000" lnSpcReduction="20000"/>
          </a:bodyPr>
          <a:lstStyle/>
          <a:p>
            <a:r>
              <a:rPr lang="uk-UA" b="1" dirty="0" smtClean="0"/>
              <a:t>База практики: </a:t>
            </a:r>
            <a:r>
              <a:rPr lang="uk-UA" dirty="0" smtClean="0"/>
              <a:t>село Ставки </a:t>
            </a:r>
            <a:r>
              <a:rPr lang="uk-UA" dirty="0" err="1" smtClean="0"/>
              <a:t>Бершадського</a:t>
            </a:r>
            <a:r>
              <a:rPr lang="uk-UA" dirty="0" smtClean="0"/>
              <a:t> району Вінницької області</a:t>
            </a:r>
          </a:p>
          <a:p>
            <a:pPr>
              <a:buNone/>
            </a:pPr>
            <a:endParaRPr lang="uk-UA" dirty="0" smtClean="0"/>
          </a:p>
          <a:p>
            <a:endParaRPr lang="uk-UA" dirty="0" smtClean="0"/>
          </a:p>
          <a:p>
            <a:r>
              <a:rPr lang="uk-UA" b="1" dirty="0" smtClean="0"/>
              <a:t>Організацію та керівництво </a:t>
            </a:r>
            <a:r>
              <a:rPr lang="uk-UA" dirty="0" smtClean="0"/>
              <a:t>практикою здійснює кафедра географії та методики її навчання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2910" y="0"/>
            <a:ext cx="7500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Польова практика із загального землезнавства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03143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37000" y="37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 -1.96532E-6 L -0.2 -0.26636 " pathEditMode="relative" rAng="0" ptsTypes="AA">
                                      <p:cBhvr>
                                        <p:cTn id="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4">
                <a:lumMod val="75000"/>
              </a:schemeClr>
            </a:gs>
            <a:gs pos="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2691865550_e969fdcb0c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285728"/>
            <a:ext cx="5786446" cy="57150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Straight Connector 23"/>
          <p:cNvCxnSpPr/>
          <p:nvPr/>
        </p:nvCxnSpPr>
        <p:spPr>
          <a:xfrm rot="5400000">
            <a:off x="-70652" y="3428206"/>
            <a:ext cx="6858000" cy="158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5790406" y="3429000"/>
            <a:ext cx="6858000" cy="158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42844" y="285728"/>
            <a:ext cx="314327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Практичні навики студентів:</a:t>
            </a:r>
            <a:endParaRPr lang="uk-UA" dirty="0" smtClean="0"/>
          </a:p>
          <a:p>
            <a:r>
              <a:rPr lang="uk-UA" dirty="0" err="1" smtClean="0"/>
              <a:t>-досліджують</a:t>
            </a:r>
            <a:r>
              <a:rPr lang="uk-UA" dirty="0" smtClean="0"/>
              <a:t> морфологічні характеристики русла річки, вимірюють ширину, глибину, обчислюють витрати води за швидкостями, глибинами потоку;</a:t>
            </a:r>
          </a:p>
          <a:p>
            <a:r>
              <a:rPr lang="uk-UA" dirty="0" err="1" smtClean="0"/>
              <a:t>-проводять</a:t>
            </a:r>
            <a:r>
              <a:rPr lang="uk-UA" dirty="0" smtClean="0"/>
              <a:t> мікрокліматичні спостереження,будують графіки денного ходу метеорологічних величин; </a:t>
            </a:r>
          </a:p>
          <a:p>
            <a:r>
              <a:rPr lang="uk-UA" dirty="0" err="1" smtClean="0"/>
              <a:t>-спостерігають</a:t>
            </a:r>
            <a:r>
              <a:rPr lang="uk-UA" dirty="0" smtClean="0"/>
              <a:t> та вивчають кар’єри як антропогенні форми рельєфу;</a:t>
            </a:r>
          </a:p>
          <a:p>
            <a:r>
              <a:rPr lang="uk-UA" dirty="0" err="1" smtClean="0"/>
              <a:t>-проводять</a:t>
            </a:r>
            <a:r>
              <a:rPr lang="uk-UA" dirty="0" smtClean="0"/>
              <a:t> навчальні екскурсії по визначенню рельєфу, його змін під впливом природних і антропогенних чинників.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8876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28596" y="3929066"/>
            <a:ext cx="4040188" cy="639762"/>
          </a:xfrm>
        </p:spPr>
        <p:txBody>
          <a:bodyPr/>
          <a:lstStyle/>
          <a:p>
            <a:r>
              <a:rPr lang="uk-UA" dirty="0" smtClean="0"/>
              <a:t>Практика з гідрології</a:t>
            </a:r>
            <a:endParaRPr lang="ru-RU" dirty="0"/>
          </a:p>
        </p:txBody>
      </p:sp>
      <p:pic>
        <p:nvPicPr>
          <p:cNvPr id="9" name="Содержимое 8" descr="сканирование00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404018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572000" y="428604"/>
            <a:ext cx="3970337" cy="639762"/>
          </a:xfrm>
        </p:spPr>
        <p:txBody>
          <a:bodyPr/>
          <a:lstStyle/>
          <a:p>
            <a:r>
              <a:rPr lang="uk-UA" dirty="0" smtClean="0"/>
              <a:t>Практика з геоморфології</a:t>
            </a:r>
            <a:endParaRPr lang="ru-RU" dirty="0"/>
          </a:p>
        </p:txBody>
      </p:sp>
      <p:pic>
        <p:nvPicPr>
          <p:cNvPr id="10" name="Содержимое 9" descr="Безымянный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572000" y="1214422"/>
            <a:ext cx="4041775" cy="3571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10" y="428604"/>
            <a:ext cx="7772400" cy="1470025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Правова практика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7158" y="2285992"/>
            <a:ext cx="8358246" cy="4214842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smtClean="0">
                <a:solidFill>
                  <a:schemeClr val="tx1"/>
                </a:solidFill>
              </a:rPr>
              <a:t>Мета практики: </a:t>
            </a:r>
            <a:r>
              <a:rPr lang="uk-UA" dirty="0" smtClean="0">
                <a:solidFill>
                  <a:schemeClr val="tx1"/>
                </a:solidFill>
              </a:rPr>
              <a:t>закріплення теоретичних знань студентів з правознавства, набуття практичних умінь і навичок  роботи в установах та організаціях правового напрямку 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uk-UA" b="1" dirty="0" smtClean="0">
                <a:solidFill>
                  <a:schemeClr val="tx1"/>
                </a:solidFill>
              </a:rPr>
              <a:t>Бази практики</a:t>
            </a:r>
            <a:r>
              <a:rPr lang="uk-UA" dirty="0" smtClean="0">
                <a:solidFill>
                  <a:schemeClr val="tx1"/>
                </a:solidFill>
              </a:rPr>
              <a:t>: Уманський міський районний суд, Кримінальна міліція у справах неповнолітніх, Уманське міське районне управління юстиції , підпорядковані йому міський відділ ДВС та міський відділ РАЦС, юридичні відділи органів місцевого самоврядування та виконавчої влади.</a:t>
            </a:r>
            <a:endParaRPr lang="ru-RU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сканирование000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142844" y="714356"/>
            <a:ext cx="4357718" cy="5286412"/>
          </a:xfrm>
        </p:spPr>
      </p:pic>
      <p:sp>
        <p:nvSpPr>
          <p:cNvPr id="8" name="Rectangle 7"/>
          <p:cNvSpPr/>
          <p:nvPr/>
        </p:nvSpPr>
        <p:spPr>
          <a:xfrm>
            <a:off x="142844" y="6000768"/>
            <a:ext cx="4357718" cy="387119"/>
          </a:xfrm>
          <a:custGeom>
            <a:avLst/>
            <a:gdLst/>
            <a:ahLst/>
            <a:cxnLst/>
            <a:rect l="l" t="t" r="r" b="b"/>
            <a:pathLst>
              <a:path w="3566160" h="387119">
                <a:moveTo>
                  <a:pt x="0" y="0"/>
                </a:moveTo>
                <a:lnTo>
                  <a:pt x="3566160" y="0"/>
                </a:lnTo>
                <a:lnTo>
                  <a:pt x="3566160" y="387119"/>
                </a:lnTo>
                <a:cubicBezTo>
                  <a:pt x="3060749" y="283261"/>
                  <a:pt x="2446047" y="222738"/>
                  <a:pt x="1783080" y="222738"/>
                </a:cubicBezTo>
                <a:cubicBezTo>
                  <a:pt x="1120114" y="222738"/>
                  <a:pt x="505411" y="283261"/>
                  <a:pt x="0" y="38711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/>
          <p:cNvSpPr/>
          <p:nvPr/>
        </p:nvSpPr>
        <p:spPr>
          <a:xfrm>
            <a:off x="4572000" y="3857628"/>
            <a:ext cx="4143404" cy="311277"/>
          </a:xfrm>
          <a:custGeom>
            <a:avLst/>
            <a:gdLst/>
            <a:ahLst/>
            <a:cxnLst/>
            <a:rect l="l" t="t" r="r" b="b"/>
            <a:pathLst>
              <a:path w="3070818" h="311277">
                <a:moveTo>
                  <a:pt x="0" y="0"/>
                </a:moveTo>
                <a:lnTo>
                  <a:pt x="3070818" y="0"/>
                </a:lnTo>
                <a:lnTo>
                  <a:pt x="3070818" y="311277"/>
                </a:lnTo>
                <a:cubicBezTo>
                  <a:pt x="2757799" y="222024"/>
                  <a:pt x="2187281" y="162735"/>
                  <a:pt x="1535409" y="162735"/>
                </a:cubicBezTo>
                <a:cubicBezTo>
                  <a:pt x="883537" y="162735"/>
                  <a:pt x="313019" y="222024"/>
                  <a:pt x="0" y="311277"/>
                </a:cubicBezTo>
                <a:close/>
              </a:path>
            </a:pathLst>
          </a:cu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142852"/>
            <a:ext cx="8215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Із звітної документації про проходження правової практики за 2011 рік</a:t>
            </a:r>
            <a:endParaRPr lang="ru-RU" sz="2000" b="1" dirty="0"/>
          </a:p>
        </p:txBody>
      </p:sp>
      <p:pic>
        <p:nvPicPr>
          <p:cNvPr id="14" name="Рисунок 13" descr="сканирование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714356"/>
            <a:ext cx="4162808" cy="3155254"/>
          </a:xfrm>
          <a:prstGeom prst="rect">
            <a:avLst/>
          </a:prstGeom>
        </p:spPr>
      </p:pic>
      <p:sp>
        <p:nvSpPr>
          <p:cNvPr id="16" name="Стрелка вниз 15"/>
          <p:cNvSpPr/>
          <p:nvPr/>
        </p:nvSpPr>
        <p:spPr>
          <a:xfrm rot="21303963">
            <a:off x="6215074" y="4929198"/>
            <a:ext cx="484632" cy="1549912"/>
          </a:xfrm>
          <a:prstGeom prst="downArrow">
            <a:avLst>
              <a:gd name="adj1" fmla="val 50000"/>
              <a:gd name="adj2" fmla="val 78789"/>
            </a:avLst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252000" y="142852"/>
          <a:ext cx="8643998" cy="65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сканирование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28604"/>
            <a:ext cx="4071966" cy="6286496"/>
          </a:xfrm>
          <a:prstGeom prst="rect">
            <a:avLst/>
          </a:prstGeom>
        </p:spPr>
      </p:pic>
      <p:pic>
        <p:nvPicPr>
          <p:cNvPr id="8" name="Рисунок 7" descr="сканирование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428604"/>
            <a:ext cx="4646733" cy="628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3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3050"/>
            <a:ext cx="3686172" cy="655620"/>
          </a:xfrm>
        </p:spPr>
        <p:txBody>
          <a:bodyPr>
            <a:noAutofit/>
          </a:bodyPr>
          <a:lstStyle/>
          <a:p>
            <a:r>
              <a:rPr lang="uk-UA" sz="2400" dirty="0" smtClean="0"/>
              <a:t>Етнографічна практика</a:t>
            </a:r>
            <a:endParaRPr lang="ru-RU" sz="24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sz="2000" b="1" dirty="0" smtClean="0"/>
              <a:t>Мета етнографічної практики </a:t>
            </a:r>
            <a:r>
              <a:rPr lang="uk-UA" sz="2000" dirty="0" smtClean="0"/>
              <a:t>полягає у дослідженні традиційної матеріальної та духовної культури Черкаського краю зокрема історичної Уманщини</a:t>
            </a:r>
          </a:p>
          <a:p>
            <a:endParaRPr lang="uk-UA" sz="2000" dirty="0" smtClean="0"/>
          </a:p>
          <a:p>
            <a:r>
              <a:rPr lang="uk-UA" sz="2000" b="1" dirty="0" smtClean="0"/>
              <a:t>Завдання практики </a:t>
            </a:r>
            <a:r>
              <a:rPr lang="uk-UA" sz="2000" dirty="0" smtClean="0"/>
              <a:t>здійснювати експедиції в населені пункти історичної Уманщини та проведення там польової етнографічної роботи</a:t>
            </a:r>
          </a:p>
          <a:p>
            <a:endParaRPr lang="uk-UA" sz="2000" dirty="0" smtClean="0"/>
          </a:p>
          <a:p>
            <a:endParaRPr lang="uk-UA" sz="2000" dirty="0" smtClean="0"/>
          </a:p>
          <a:p>
            <a:r>
              <a:rPr lang="uk-UA" sz="2000" b="1" dirty="0" smtClean="0"/>
              <a:t>Організацію та керівництво </a:t>
            </a:r>
            <a:r>
              <a:rPr lang="uk-UA" sz="2000" dirty="0" smtClean="0"/>
              <a:t>практикою здійснює кафедра української літератури та українознавства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10" name="Рисунок 9" descr="Фото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285728"/>
            <a:ext cx="4357718" cy="585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76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Фото 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071934" y="142852"/>
            <a:ext cx="4500594" cy="3357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Содержимое 11" descr="Фото 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785794"/>
            <a:ext cx="3722222" cy="50974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Фото 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3571876"/>
            <a:ext cx="4549837" cy="30598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57158" y="428604"/>
            <a:ext cx="38576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+mj-lt"/>
                <a:cs typeface="Arial" pitchFamily="34" charset="0"/>
              </a:rPr>
              <a:t>Польова практика з навчального курсу </a:t>
            </a:r>
          </a:p>
          <a:p>
            <a:r>
              <a:rPr lang="uk-UA" sz="2400" b="1" dirty="0" smtClean="0">
                <a:latin typeface="+mj-lt"/>
                <a:cs typeface="Arial" pitchFamily="34" charset="0"/>
              </a:rPr>
              <a:t>“ Методика викладання географії ”</a:t>
            </a:r>
            <a:endParaRPr lang="uk-UA" sz="2800" b="1" dirty="0">
              <a:solidFill>
                <a:prstClr val="white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858042" y="3428206"/>
            <a:ext cx="6858000" cy="158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5790406" y="3429000"/>
            <a:ext cx="6858000" cy="158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034" y="2357430"/>
            <a:ext cx="3786214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700" b="1" dirty="0" smtClean="0">
                <a:latin typeface="+mj-lt"/>
                <a:cs typeface="Arial" pitchFamily="34" charset="0"/>
              </a:rPr>
              <a:t>Мета</a:t>
            </a:r>
            <a:r>
              <a:rPr lang="uk-UA" sz="1700" dirty="0" smtClean="0">
                <a:latin typeface="+mj-lt"/>
                <a:cs typeface="Arial" pitchFamily="34" charset="0"/>
              </a:rPr>
              <a:t>: закріпити теоретичні знання з методики викладання географії  та навчити методів польових географічних досліджень, сформувати навички їх застосування в педагогічній та науковій діяльності.</a:t>
            </a:r>
          </a:p>
          <a:p>
            <a:endParaRPr lang="uk-UA" sz="1700" dirty="0" smtClean="0">
              <a:latin typeface="+mj-lt"/>
              <a:cs typeface="Arial" pitchFamily="34" charset="0"/>
            </a:endParaRPr>
          </a:p>
          <a:p>
            <a:endParaRPr lang="uk-UA" sz="1700" dirty="0" smtClean="0">
              <a:latin typeface="+mj-lt"/>
              <a:cs typeface="Arial" pitchFamily="34" charset="0"/>
            </a:endParaRPr>
          </a:p>
          <a:p>
            <a:endParaRPr lang="uk-UA" sz="1700" dirty="0" smtClean="0">
              <a:latin typeface="+mj-lt"/>
              <a:cs typeface="Arial" pitchFamily="34" charset="0"/>
            </a:endParaRPr>
          </a:p>
          <a:p>
            <a:endParaRPr lang="uk-UA" sz="1700" b="1" dirty="0" smtClean="0">
              <a:latin typeface="+mj-lt"/>
              <a:cs typeface="Arial" pitchFamily="34" charset="0"/>
            </a:endParaRPr>
          </a:p>
          <a:p>
            <a:r>
              <a:rPr lang="uk-UA" sz="1700" b="1" dirty="0" smtClean="0">
                <a:latin typeface="+mj-lt"/>
                <a:cs typeface="Arial" pitchFamily="34" charset="0"/>
              </a:rPr>
              <a:t> Організацію та керівництво практикою </a:t>
            </a:r>
            <a:r>
              <a:rPr lang="uk-UA" sz="1700" dirty="0" smtClean="0">
                <a:latin typeface="+mj-lt"/>
                <a:cs typeface="Arial" pitchFamily="34" charset="0"/>
              </a:rPr>
              <a:t>здійснює кафедра географії та методики її навчання</a:t>
            </a:r>
            <a:endParaRPr lang="uk-UA" sz="1700" dirty="0">
              <a:solidFill>
                <a:prstClr val="white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571480"/>
            <a:ext cx="485775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8876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хема 4"/>
          <p:cNvGraphicFramePr/>
          <p:nvPr/>
        </p:nvGraphicFramePr>
        <p:xfrm>
          <a:off x="1714480" y="214290"/>
          <a:ext cx="5715040" cy="582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928671"/>
          <a:ext cx="8229600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-234315" y="-175736"/>
            <a:ext cx="9612630" cy="720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/>
              <a:t>Державна педагогічна (виробнича) практика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472518" cy="52864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200" b="1" dirty="0" smtClean="0"/>
              <a:t>Мета:  </a:t>
            </a:r>
          </a:p>
          <a:p>
            <a:r>
              <a:rPr lang="uk-UA" sz="2200" b="1" dirty="0" smtClean="0"/>
              <a:t>розвиток педагогічного мислення, становлення індивідуального педагогічного стилю, формування дослідницького підходу до роботи;</a:t>
            </a:r>
            <a:endParaRPr lang="ru-RU" sz="2200" b="1" dirty="0" smtClean="0"/>
          </a:p>
          <a:p>
            <a:pPr lvl="0"/>
            <a:r>
              <a:rPr lang="uk-UA" sz="2200" b="1" dirty="0" smtClean="0"/>
              <a:t>підготовка до цілісного виконання функцій учителя, до проведення системи навчально-виховної роботи з учнями; </a:t>
            </a:r>
            <a:endParaRPr lang="ru-RU" sz="2200" b="1" dirty="0" smtClean="0"/>
          </a:p>
          <a:p>
            <a:pPr lvl="0"/>
            <a:r>
              <a:rPr lang="uk-UA" sz="2200" b="1" dirty="0" smtClean="0"/>
              <a:t>відпрацьовування педагогічних, діагностико-аналітичних, комунікативних і конструктивних умінь.</a:t>
            </a:r>
          </a:p>
          <a:p>
            <a:pPr lvl="0"/>
            <a:endParaRPr lang="uk-UA" sz="2200" b="1" dirty="0" smtClean="0">
              <a:cs typeface="Arial" pitchFamily="34" charset="0"/>
            </a:endParaRPr>
          </a:p>
          <a:p>
            <a:endParaRPr lang="uk-UA" sz="2200" b="1" dirty="0" smtClean="0">
              <a:cs typeface="Arial" pitchFamily="34" charset="0"/>
            </a:endParaRPr>
          </a:p>
          <a:p>
            <a:pPr>
              <a:buNone/>
            </a:pPr>
            <a:r>
              <a:rPr lang="uk-UA" sz="2200" b="1" dirty="0" smtClean="0">
                <a:cs typeface="Arial" pitchFamily="34" charset="0"/>
              </a:rPr>
              <a:t> Організацію та керівництво практикою здійснюють кафедри Історії України, всесвітньої історії та правознавства, філософії та суспільствознавства, географії та методики її навчання, психології, педагогіки.</a:t>
            </a:r>
            <a:endParaRPr lang="uk-UA" sz="22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lvl="0"/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78F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рактика 41гр\практ\SDC13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6314" cy="3357562"/>
          </a:xfrm>
          <a:prstGeom prst="rect">
            <a:avLst/>
          </a:prstGeom>
          <a:noFill/>
        </p:spPr>
      </p:pic>
      <p:cxnSp>
        <p:nvCxnSpPr>
          <p:cNvPr id="24" name="Straight Connector 23"/>
          <p:cNvCxnSpPr/>
          <p:nvPr/>
        </p:nvCxnSpPr>
        <p:spPr>
          <a:xfrm rot="5400000">
            <a:off x="1358108" y="3428206"/>
            <a:ext cx="6858000" cy="158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5790406" y="3429000"/>
            <a:ext cx="6858000" cy="158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одержимое 2"/>
          <p:cNvSpPr txBox="1">
            <a:spLocks/>
          </p:cNvSpPr>
          <p:nvPr/>
        </p:nvSpPr>
        <p:spPr>
          <a:xfrm>
            <a:off x="4929190" y="285728"/>
            <a:ext cx="4071966" cy="6286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Завдання:</a:t>
            </a: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введення студента в поле  реальної  професійної діяльності й самостійне функціонування в цьому полі;</a:t>
            </a: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ознайомлення з сучасним станом </a:t>
            </a:r>
            <a:r>
              <a:rPr kumimoji="0" lang="uk-UA" sz="17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навчально</a:t>
            </a:r>
            <a:r>
              <a:rPr kumimoji="0" lang="uk-UA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– виховної роботи, з передовим педагогічним досвідом;</a:t>
            </a: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виховання професійно важливих якостей особистості педагога, потреби в педагогічній самоосвіті й самовдосконаленні;</a:t>
            </a: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формування й розвиток професійних умінь і навичок;</a:t>
            </a: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формування організаційних навичок роботи з учнями;</a:t>
            </a: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розвиток навичок дослідницького й творчого підходів до педагогічної діяльності;</a:t>
            </a: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закріплення, поглиблення й збагачення загальнокультурних, психолого-педагогічних і спеціальних історичних  знань у процесі вирішення конкретних педагогічних завдань;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381440"/>
            <a:ext cx="4786314" cy="347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28876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428604"/>
            <a:ext cx="4038600" cy="569755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b="1" dirty="0" smtClean="0"/>
              <a:t>Педагогічна практика організовується на таких принципах:</a:t>
            </a:r>
            <a:endParaRPr lang="ru-RU" b="1" dirty="0" smtClean="0"/>
          </a:p>
          <a:p>
            <a:pPr lvl="0"/>
            <a:r>
              <a:rPr lang="uk-UA" dirty="0" smtClean="0"/>
              <a:t>демократичності, відкритості;</a:t>
            </a:r>
            <a:endParaRPr lang="ru-RU" dirty="0" smtClean="0"/>
          </a:p>
          <a:p>
            <a:pPr lvl="0"/>
            <a:r>
              <a:rPr lang="uk-UA" dirty="0" smtClean="0"/>
              <a:t>поступового ускладнення завдань;</a:t>
            </a:r>
            <a:endParaRPr lang="ru-RU" dirty="0" smtClean="0"/>
          </a:p>
          <a:p>
            <a:pPr lvl="0"/>
            <a:r>
              <a:rPr lang="uk-UA" dirty="0" smtClean="0"/>
              <a:t>синтетичності, одночасного виконання різноманітних професійних функцій;</a:t>
            </a:r>
            <a:endParaRPr lang="ru-RU" dirty="0" smtClean="0"/>
          </a:p>
          <a:p>
            <a:pPr lvl="0"/>
            <a:r>
              <a:rPr lang="uk-UA" dirty="0" smtClean="0"/>
              <a:t>цілісності і системності;</a:t>
            </a:r>
            <a:endParaRPr lang="ru-RU" dirty="0" smtClean="0"/>
          </a:p>
          <a:p>
            <a:pPr lvl="0"/>
            <a:r>
              <a:rPr lang="uk-UA" dirty="0" smtClean="0"/>
              <a:t>співробітництва  на різних рівнях комунікації;</a:t>
            </a:r>
            <a:endParaRPr lang="ru-RU" dirty="0" smtClean="0"/>
          </a:p>
          <a:p>
            <a:pPr lvl="0"/>
            <a:r>
              <a:rPr lang="uk-UA" dirty="0" smtClean="0"/>
              <a:t>поповнення соціального капіталу.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428604"/>
            <a:ext cx="4038600" cy="5697559"/>
          </a:xfrm>
        </p:spPr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uk-UA" b="1" dirty="0" smtClean="0"/>
              <a:t>Критерії оцінювання:</a:t>
            </a:r>
          </a:p>
          <a:p>
            <a:pPr lvl="0">
              <a:buNone/>
            </a:pPr>
            <a:endParaRPr lang="uk-UA" b="1" dirty="0" smtClean="0"/>
          </a:p>
          <a:p>
            <a:pPr lvl="0"/>
            <a:r>
              <a:rPr lang="uk-UA" dirty="0" smtClean="0"/>
              <a:t>організованість, дисциплінованість і добросовісне ставлення до роботи студента – практиканта; його ініціативність і творчість;</a:t>
            </a:r>
            <a:endParaRPr lang="ru-RU" dirty="0" smtClean="0"/>
          </a:p>
          <a:p>
            <a:pPr lvl="0"/>
            <a:r>
              <a:rPr lang="uk-UA" dirty="0" smtClean="0"/>
              <a:t> якість навчально-виховної роботи на уроках;</a:t>
            </a:r>
            <a:endParaRPr lang="ru-RU" dirty="0" smtClean="0"/>
          </a:p>
          <a:p>
            <a:pPr lvl="0"/>
            <a:r>
              <a:rPr lang="uk-UA" dirty="0" smtClean="0"/>
              <a:t>якість виховної роботи з класом і окремими учнями;</a:t>
            </a:r>
            <a:endParaRPr lang="ru-RU" dirty="0" smtClean="0"/>
          </a:p>
          <a:p>
            <a:pPr lvl="0"/>
            <a:r>
              <a:rPr lang="uk-UA" dirty="0" smtClean="0"/>
              <a:t>якість індивідуальної дослідницької роботи студента</a:t>
            </a:r>
            <a:endParaRPr lang="ru-RU" dirty="0" smtClean="0"/>
          </a:p>
          <a:p>
            <a:pPr lvl="0"/>
            <a:r>
              <a:rPr lang="uk-UA" dirty="0" smtClean="0"/>
              <a:t>якість оформлення документації з педпрактики;</a:t>
            </a:r>
            <a:endParaRPr lang="ru-RU" dirty="0" smtClean="0"/>
          </a:p>
          <a:p>
            <a:pPr lvl="0"/>
            <a:r>
              <a:rPr lang="uk-UA" dirty="0" smtClean="0"/>
              <a:t>своєчасність здачі документації.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751" t="35672" r="12118" b="37495"/>
          <a:stretch>
            <a:fillRect/>
          </a:stretch>
        </p:blipFill>
        <p:spPr bwMode="auto">
          <a:xfrm>
            <a:off x="357158" y="500042"/>
            <a:ext cx="859777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9751" t="48714" r="12118" b="28025"/>
          <a:stretch>
            <a:fillRect/>
          </a:stretch>
        </p:blipFill>
        <p:spPr bwMode="auto">
          <a:xfrm>
            <a:off x="357158" y="3857628"/>
            <a:ext cx="862971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751" t="37250" r="12118" b="24868"/>
          <a:stretch>
            <a:fillRect/>
          </a:stretch>
        </p:blipFill>
        <p:spPr bwMode="auto">
          <a:xfrm>
            <a:off x="285720" y="285728"/>
            <a:ext cx="825108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9310" t="46207" r="12069" b="33103"/>
          <a:stretch>
            <a:fillRect/>
          </a:stretch>
        </p:blipFill>
        <p:spPr bwMode="auto">
          <a:xfrm>
            <a:off x="285720" y="3429000"/>
            <a:ext cx="8286808" cy="226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14282" y="357166"/>
          <a:ext cx="8643998" cy="6072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999" t="37142" r="11786" b="32858"/>
          <a:stretch>
            <a:fillRect/>
          </a:stretch>
        </p:blipFill>
        <p:spPr bwMode="auto">
          <a:xfrm>
            <a:off x="357159" y="642918"/>
            <a:ext cx="864399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567" t="38828" r="12118" b="20133"/>
          <a:stretch>
            <a:fillRect/>
          </a:stretch>
        </p:blipFill>
        <p:spPr bwMode="auto">
          <a:xfrm>
            <a:off x="142844" y="357166"/>
            <a:ext cx="857256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9333" t="45333" r="11667" b="21333"/>
          <a:stretch>
            <a:fillRect/>
          </a:stretch>
        </p:blipFill>
        <p:spPr bwMode="auto">
          <a:xfrm>
            <a:off x="285720" y="3286124"/>
            <a:ext cx="850112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751" t="37250" r="12118" b="24869"/>
          <a:stretch>
            <a:fillRect/>
          </a:stretch>
        </p:blipFill>
        <p:spPr bwMode="auto">
          <a:xfrm>
            <a:off x="357158" y="642918"/>
            <a:ext cx="844754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751" t="30936" r="12118" b="28025"/>
          <a:stretch>
            <a:fillRect/>
          </a:stretch>
        </p:blipFill>
        <p:spPr bwMode="auto">
          <a:xfrm>
            <a:off x="428596" y="393968"/>
            <a:ext cx="8358245" cy="317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9337" t="43734" r="12048" b="20482"/>
          <a:stretch>
            <a:fillRect/>
          </a:stretch>
        </p:blipFill>
        <p:spPr bwMode="auto">
          <a:xfrm>
            <a:off x="357158" y="4000504"/>
            <a:ext cx="842968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uk-UA" sz="2700" b="1" dirty="0" smtClean="0"/>
              <a:t>Бази практики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УМАНСЬКА ЗАГАЛЬНООСВІТНЯ ШКОЛА І-ІІІ СТУПЕНІВ №7 – колегіум,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uk-UA" sz="1800" dirty="0" smtClean="0"/>
              <a:t>ЗАГАЛЬНООСВІТНІ ШКОЛИ І-ІІІ СТУПЕНІВ №3,14,11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10" name="Содержимое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000108"/>
            <a:ext cx="3714776" cy="2714644"/>
          </a:xfrm>
          <a:prstGeom prst="rect">
            <a:avLst/>
          </a:prstGeom>
        </p:spPr>
      </p:pic>
      <p:pic>
        <p:nvPicPr>
          <p:cNvPr id="11" name="Содержимое 10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071546"/>
            <a:ext cx="3857652" cy="2643206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3857628"/>
            <a:ext cx="3714776" cy="250033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43438" y="3857628"/>
            <a:ext cx="3857652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D78F">
                <a:alpha val="73000"/>
              </a:srgbClr>
            </a:gs>
            <a:gs pos="64999">
              <a:srgbClr val="F0EBD5"/>
            </a:gs>
            <a:gs pos="100000">
              <a:srgbClr val="D1C39F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Студенти історичного факультету на педагогічній практиці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750099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D78F">
                <a:alpha val="73000"/>
              </a:srgbClr>
            </a:gs>
            <a:gs pos="64999">
              <a:srgbClr val="F0EBD5"/>
            </a:gs>
            <a:gs pos="100000">
              <a:srgbClr val="D1C39F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Зобр036.jpg"/>
          <p:cNvPicPr>
            <a:picLocks noChangeAspect="1"/>
          </p:cNvPicPr>
          <p:nvPr/>
        </p:nvPicPr>
        <p:blipFill>
          <a:blip r:embed="rId2" cstate="print">
            <a:lum contrast="16000"/>
          </a:blip>
          <a:stretch>
            <a:fillRect/>
          </a:stretch>
        </p:blipFill>
        <p:spPr>
          <a:xfrm>
            <a:off x="1214414" y="642918"/>
            <a:ext cx="6762765" cy="5072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D78F">
                <a:alpha val="73000"/>
              </a:srgbClr>
            </a:gs>
            <a:gs pos="64999">
              <a:srgbClr val="F0EBD5"/>
            </a:gs>
            <a:gs pos="100000">
              <a:srgbClr val="D1C39F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500042"/>
            <a:ext cx="7143800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D78F">
                <a:alpha val="73000"/>
              </a:srgbClr>
            </a:gs>
            <a:gs pos="64999">
              <a:srgbClr val="F0EBD5"/>
            </a:gs>
            <a:gs pos="100000">
              <a:srgbClr val="D1C39F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357166"/>
            <a:ext cx="4500594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D78F">
                <a:alpha val="73000"/>
              </a:srgbClr>
            </a:gs>
            <a:gs pos="64999">
              <a:srgbClr val="F0EBD5"/>
            </a:gs>
            <a:gs pos="100000">
              <a:srgbClr val="D1C39F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7" y="785794"/>
            <a:ext cx="6953298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85720" y="285728"/>
          <a:ext cx="8572560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D78F">
                <a:alpha val="73000"/>
              </a:srgbClr>
            </a:gs>
            <a:gs pos="64999">
              <a:srgbClr val="F0EBD5"/>
            </a:gs>
            <a:gs pos="100000">
              <a:srgbClr val="D1C39F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928670"/>
            <a:ext cx="6405608" cy="480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канирование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240738">
            <a:off x="4519375" y="1069542"/>
            <a:ext cx="2711872" cy="3838089"/>
          </a:xfrm>
          <a:prstGeom prst="rect">
            <a:avLst/>
          </a:prstGeom>
        </p:spPr>
      </p:pic>
      <p:pic>
        <p:nvPicPr>
          <p:cNvPr id="4" name="Содержимое 3" descr="сканирование00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9282635">
            <a:off x="382160" y="1980545"/>
            <a:ext cx="2833740" cy="4097334"/>
          </a:xfrm>
        </p:spPr>
      </p:pic>
      <p:pic>
        <p:nvPicPr>
          <p:cNvPr id="6" name="Рисунок 5" descr="сканирование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6515">
            <a:off x="3039738" y="717234"/>
            <a:ext cx="2714644" cy="3956717"/>
          </a:xfrm>
          <a:prstGeom prst="rect">
            <a:avLst/>
          </a:prstGeom>
        </p:spPr>
      </p:pic>
      <p:pic>
        <p:nvPicPr>
          <p:cNvPr id="7" name="Рисунок 6" descr="сканирование0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05731">
            <a:off x="1136031" y="970460"/>
            <a:ext cx="2872818" cy="4098587"/>
          </a:xfrm>
          <a:prstGeom prst="rect">
            <a:avLst/>
          </a:prstGeom>
        </p:spPr>
      </p:pic>
      <p:pic>
        <p:nvPicPr>
          <p:cNvPr id="9" name="Рисунок 8" descr="щ8лБезымянный_cr.jpg"/>
          <p:cNvPicPr>
            <a:picLocks noChangeAspect="1"/>
          </p:cNvPicPr>
          <p:nvPr/>
        </p:nvPicPr>
        <p:blipFill>
          <a:blip r:embed="rId6" cstate="print">
            <a:lum bright="-20000" contrast="10000"/>
          </a:blip>
          <a:stretch>
            <a:fillRect/>
          </a:stretch>
        </p:blipFill>
        <p:spPr>
          <a:xfrm rot="2178757">
            <a:off x="5882998" y="2149126"/>
            <a:ext cx="3010150" cy="39671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Методичний ресурс практики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071802" cy="6715148"/>
          </a:xfrm>
          <a:prstGeom prst="rect">
            <a:avLst/>
          </a:prstGeom>
          <a:blipFill dpi="0" rotWithShape="1">
            <a:blip r:embed="rId4" cstate="print">
              <a:alphaModFix amt="71000"/>
              <a:duotone>
                <a:prstClr val="black"/>
                <a:schemeClr val="accent6">
                  <a:tint val="45000"/>
                  <a:satMod val="400000"/>
                </a:schemeClr>
              </a:duotone>
              <a:lum contrast="-7000"/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85786" y="5143512"/>
            <a:ext cx="1828800" cy="405924"/>
          </a:xfrm>
          <a:custGeom>
            <a:avLst/>
            <a:gdLst/>
            <a:ahLst/>
            <a:cxnLst/>
            <a:rect l="l" t="t" r="r" b="b"/>
            <a:pathLst>
              <a:path w="2038350" h="542924">
                <a:moveTo>
                  <a:pt x="1018646" y="450849"/>
                </a:moveTo>
                <a:lnTo>
                  <a:pt x="1022350" y="450849"/>
                </a:lnTo>
                <a:lnTo>
                  <a:pt x="1027113" y="450849"/>
                </a:lnTo>
                <a:lnTo>
                  <a:pt x="1031346" y="450849"/>
                </a:lnTo>
                <a:lnTo>
                  <a:pt x="1036109" y="452419"/>
                </a:lnTo>
                <a:lnTo>
                  <a:pt x="1040871" y="453465"/>
                </a:lnTo>
                <a:lnTo>
                  <a:pt x="1045634" y="456081"/>
                </a:lnTo>
                <a:lnTo>
                  <a:pt x="1048809" y="458173"/>
                </a:lnTo>
                <a:lnTo>
                  <a:pt x="1053042" y="460266"/>
                </a:lnTo>
                <a:lnTo>
                  <a:pt x="1056217" y="462882"/>
                </a:lnTo>
                <a:lnTo>
                  <a:pt x="1059921" y="467067"/>
                </a:lnTo>
                <a:lnTo>
                  <a:pt x="1062567" y="470206"/>
                </a:lnTo>
                <a:lnTo>
                  <a:pt x="1065213" y="474391"/>
                </a:lnTo>
                <a:lnTo>
                  <a:pt x="1067330" y="478053"/>
                </a:lnTo>
                <a:lnTo>
                  <a:pt x="1069446" y="482238"/>
                </a:lnTo>
                <a:lnTo>
                  <a:pt x="1069976" y="486424"/>
                </a:lnTo>
                <a:lnTo>
                  <a:pt x="1070505" y="490086"/>
                </a:lnTo>
                <a:lnTo>
                  <a:pt x="1070505" y="494794"/>
                </a:lnTo>
                <a:lnTo>
                  <a:pt x="1071563" y="499503"/>
                </a:lnTo>
                <a:lnTo>
                  <a:pt x="1070505" y="503688"/>
                </a:lnTo>
                <a:lnTo>
                  <a:pt x="1069976" y="508919"/>
                </a:lnTo>
                <a:lnTo>
                  <a:pt x="1068388" y="513105"/>
                </a:lnTo>
                <a:lnTo>
                  <a:pt x="1067330" y="518336"/>
                </a:lnTo>
                <a:lnTo>
                  <a:pt x="1063626" y="521998"/>
                </a:lnTo>
                <a:lnTo>
                  <a:pt x="1060980" y="525660"/>
                </a:lnTo>
                <a:lnTo>
                  <a:pt x="1058334" y="528276"/>
                </a:lnTo>
                <a:lnTo>
                  <a:pt x="1055688" y="531938"/>
                </a:lnTo>
                <a:lnTo>
                  <a:pt x="1051455" y="534554"/>
                </a:lnTo>
                <a:lnTo>
                  <a:pt x="1047751" y="537170"/>
                </a:lnTo>
                <a:lnTo>
                  <a:pt x="1043517" y="539262"/>
                </a:lnTo>
                <a:lnTo>
                  <a:pt x="1040342" y="541355"/>
                </a:lnTo>
                <a:lnTo>
                  <a:pt x="1035580" y="541878"/>
                </a:lnTo>
                <a:lnTo>
                  <a:pt x="1030817" y="542924"/>
                </a:lnTo>
                <a:lnTo>
                  <a:pt x="1026584" y="542924"/>
                </a:lnTo>
                <a:lnTo>
                  <a:pt x="1022350" y="542924"/>
                </a:lnTo>
                <a:lnTo>
                  <a:pt x="1017588" y="542401"/>
                </a:lnTo>
                <a:lnTo>
                  <a:pt x="1013354" y="541878"/>
                </a:lnTo>
                <a:lnTo>
                  <a:pt x="1009121" y="540308"/>
                </a:lnTo>
                <a:lnTo>
                  <a:pt x="1004888" y="539262"/>
                </a:lnTo>
                <a:lnTo>
                  <a:pt x="1000125" y="535600"/>
                </a:lnTo>
                <a:lnTo>
                  <a:pt x="996421" y="532984"/>
                </a:lnTo>
                <a:lnTo>
                  <a:pt x="992717" y="530369"/>
                </a:lnTo>
                <a:lnTo>
                  <a:pt x="990071" y="527753"/>
                </a:lnTo>
                <a:lnTo>
                  <a:pt x="986896" y="523568"/>
                </a:lnTo>
                <a:lnTo>
                  <a:pt x="984779" y="519905"/>
                </a:lnTo>
                <a:lnTo>
                  <a:pt x="982663" y="515720"/>
                </a:lnTo>
                <a:lnTo>
                  <a:pt x="981075" y="512581"/>
                </a:lnTo>
                <a:lnTo>
                  <a:pt x="979488" y="507873"/>
                </a:lnTo>
                <a:lnTo>
                  <a:pt x="978429" y="503165"/>
                </a:lnTo>
                <a:lnTo>
                  <a:pt x="977900" y="498979"/>
                </a:lnTo>
                <a:lnTo>
                  <a:pt x="978429" y="494794"/>
                </a:lnTo>
                <a:lnTo>
                  <a:pt x="978429" y="490086"/>
                </a:lnTo>
                <a:lnTo>
                  <a:pt x="980017" y="485901"/>
                </a:lnTo>
                <a:lnTo>
                  <a:pt x="981075" y="481715"/>
                </a:lnTo>
                <a:lnTo>
                  <a:pt x="984250" y="477530"/>
                </a:lnTo>
                <a:lnTo>
                  <a:pt x="985838" y="472822"/>
                </a:lnTo>
                <a:lnTo>
                  <a:pt x="987954" y="469160"/>
                </a:lnTo>
                <a:lnTo>
                  <a:pt x="990600" y="465498"/>
                </a:lnTo>
                <a:lnTo>
                  <a:pt x="994834" y="462359"/>
                </a:lnTo>
                <a:lnTo>
                  <a:pt x="997479" y="458697"/>
                </a:lnTo>
                <a:lnTo>
                  <a:pt x="1001713" y="457127"/>
                </a:lnTo>
                <a:lnTo>
                  <a:pt x="1005417" y="455034"/>
                </a:lnTo>
                <a:lnTo>
                  <a:pt x="1010179" y="453465"/>
                </a:lnTo>
                <a:lnTo>
                  <a:pt x="1014413" y="451372"/>
                </a:lnTo>
                <a:close/>
                <a:moveTo>
                  <a:pt x="1640339" y="334074"/>
                </a:moveTo>
                <a:lnTo>
                  <a:pt x="1636634" y="335131"/>
                </a:lnTo>
                <a:lnTo>
                  <a:pt x="1631870" y="335131"/>
                </a:lnTo>
                <a:lnTo>
                  <a:pt x="1628165" y="335131"/>
                </a:lnTo>
                <a:lnTo>
                  <a:pt x="1623930" y="335660"/>
                </a:lnTo>
                <a:lnTo>
                  <a:pt x="1619696" y="336188"/>
                </a:lnTo>
                <a:lnTo>
                  <a:pt x="1615461" y="336188"/>
                </a:lnTo>
                <a:lnTo>
                  <a:pt x="1611227" y="336716"/>
                </a:lnTo>
                <a:lnTo>
                  <a:pt x="1606992" y="337773"/>
                </a:lnTo>
                <a:lnTo>
                  <a:pt x="1603287" y="338301"/>
                </a:lnTo>
                <a:lnTo>
                  <a:pt x="1598523" y="338301"/>
                </a:lnTo>
                <a:lnTo>
                  <a:pt x="1594288" y="339358"/>
                </a:lnTo>
                <a:lnTo>
                  <a:pt x="1589524" y="340415"/>
                </a:lnTo>
                <a:lnTo>
                  <a:pt x="1585290" y="341472"/>
                </a:lnTo>
                <a:lnTo>
                  <a:pt x="1580526" y="342528"/>
                </a:lnTo>
                <a:lnTo>
                  <a:pt x="1576821" y="343585"/>
                </a:lnTo>
                <a:lnTo>
                  <a:pt x="1572586" y="344113"/>
                </a:lnTo>
                <a:lnTo>
                  <a:pt x="1568351" y="345698"/>
                </a:lnTo>
                <a:lnTo>
                  <a:pt x="1563587" y="346227"/>
                </a:lnTo>
                <a:lnTo>
                  <a:pt x="1558824" y="347812"/>
                </a:lnTo>
                <a:lnTo>
                  <a:pt x="1554060" y="348340"/>
                </a:lnTo>
                <a:lnTo>
                  <a:pt x="1550354" y="349925"/>
                </a:lnTo>
                <a:lnTo>
                  <a:pt x="1546120" y="350454"/>
                </a:lnTo>
                <a:lnTo>
                  <a:pt x="1541885" y="351510"/>
                </a:lnTo>
                <a:lnTo>
                  <a:pt x="1538180" y="352567"/>
                </a:lnTo>
                <a:lnTo>
                  <a:pt x="1533945" y="353624"/>
                </a:lnTo>
                <a:lnTo>
                  <a:pt x="1529711" y="354680"/>
                </a:lnTo>
                <a:lnTo>
                  <a:pt x="1526005" y="355737"/>
                </a:lnTo>
                <a:lnTo>
                  <a:pt x="1521771" y="357322"/>
                </a:lnTo>
                <a:lnTo>
                  <a:pt x="1517536" y="358379"/>
                </a:lnTo>
                <a:lnTo>
                  <a:pt x="1510126" y="361021"/>
                </a:lnTo>
                <a:lnTo>
                  <a:pt x="1504303" y="363662"/>
                </a:lnTo>
                <a:lnTo>
                  <a:pt x="1496893" y="365776"/>
                </a:lnTo>
                <a:lnTo>
                  <a:pt x="1490541" y="367889"/>
                </a:lnTo>
                <a:lnTo>
                  <a:pt x="1484718" y="370003"/>
                </a:lnTo>
                <a:lnTo>
                  <a:pt x="1480484" y="372645"/>
                </a:lnTo>
                <a:lnTo>
                  <a:pt x="1475190" y="374758"/>
                </a:lnTo>
                <a:lnTo>
                  <a:pt x="1471485" y="376871"/>
                </a:lnTo>
                <a:lnTo>
                  <a:pt x="1468309" y="378985"/>
                </a:lnTo>
                <a:lnTo>
                  <a:pt x="1466192" y="381627"/>
                </a:lnTo>
                <a:lnTo>
                  <a:pt x="1472544" y="379513"/>
                </a:lnTo>
                <a:lnTo>
                  <a:pt x="1478366" y="377400"/>
                </a:lnTo>
                <a:lnTo>
                  <a:pt x="1485248" y="375286"/>
                </a:lnTo>
                <a:lnTo>
                  <a:pt x="1492129" y="374758"/>
                </a:lnTo>
                <a:lnTo>
                  <a:pt x="1497951" y="372645"/>
                </a:lnTo>
                <a:lnTo>
                  <a:pt x="1505362" y="372116"/>
                </a:lnTo>
                <a:lnTo>
                  <a:pt x="1511714" y="371588"/>
                </a:lnTo>
                <a:lnTo>
                  <a:pt x="1519124" y="371588"/>
                </a:lnTo>
                <a:lnTo>
                  <a:pt x="1524947" y="370003"/>
                </a:lnTo>
                <a:lnTo>
                  <a:pt x="1531828" y="369474"/>
                </a:lnTo>
                <a:lnTo>
                  <a:pt x="1538709" y="369474"/>
                </a:lnTo>
                <a:lnTo>
                  <a:pt x="1545590" y="369474"/>
                </a:lnTo>
                <a:lnTo>
                  <a:pt x="1551413" y="369474"/>
                </a:lnTo>
                <a:lnTo>
                  <a:pt x="1558294" y="369474"/>
                </a:lnTo>
                <a:lnTo>
                  <a:pt x="1565175" y="369474"/>
                </a:lnTo>
                <a:lnTo>
                  <a:pt x="1572057" y="370003"/>
                </a:lnTo>
                <a:lnTo>
                  <a:pt x="1577350" y="370003"/>
                </a:lnTo>
                <a:lnTo>
                  <a:pt x="1583172" y="370003"/>
                </a:lnTo>
                <a:lnTo>
                  <a:pt x="1589524" y="370531"/>
                </a:lnTo>
                <a:lnTo>
                  <a:pt x="1595347" y="371588"/>
                </a:lnTo>
                <a:lnTo>
                  <a:pt x="1601169" y="371588"/>
                </a:lnTo>
                <a:lnTo>
                  <a:pt x="1606992" y="372116"/>
                </a:lnTo>
                <a:lnTo>
                  <a:pt x="1612285" y="372645"/>
                </a:lnTo>
                <a:lnTo>
                  <a:pt x="1618108" y="373173"/>
                </a:lnTo>
                <a:lnTo>
                  <a:pt x="1622872" y="373173"/>
                </a:lnTo>
                <a:lnTo>
                  <a:pt x="1627636" y="374758"/>
                </a:lnTo>
                <a:lnTo>
                  <a:pt x="1631870" y="374758"/>
                </a:lnTo>
                <a:lnTo>
                  <a:pt x="1637693" y="375815"/>
                </a:lnTo>
                <a:lnTo>
                  <a:pt x="1641398" y="376871"/>
                </a:lnTo>
                <a:lnTo>
                  <a:pt x="1645633" y="377400"/>
                </a:lnTo>
                <a:lnTo>
                  <a:pt x="1649867" y="377928"/>
                </a:lnTo>
                <a:lnTo>
                  <a:pt x="1653407" y="379442"/>
                </a:lnTo>
                <a:lnTo>
                  <a:pt x="1673417" y="384222"/>
                </a:lnTo>
                <a:lnTo>
                  <a:pt x="1673831" y="385536"/>
                </a:lnTo>
                <a:lnTo>
                  <a:pt x="1674216" y="384268"/>
                </a:lnTo>
                <a:lnTo>
                  <a:pt x="1675275" y="384268"/>
                </a:lnTo>
                <a:lnTo>
                  <a:pt x="1681627" y="384268"/>
                </a:lnTo>
                <a:lnTo>
                  <a:pt x="1684273" y="383740"/>
                </a:lnTo>
                <a:lnTo>
                  <a:pt x="1688508" y="383740"/>
                </a:lnTo>
                <a:lnTo>
                  <a:pt x="1691684" y="382683"/>
                </a:lnTo>
                <a:lnTo>
                  <a:pt x="1694860" y="382683"/>
                </a:lnTo>
                <a:lnTo>
                  <a:pt x="1698565" y="380042"/>
                </a:lnTo>
                <a:lnTo>
                  <a:pt x="1702800" y="375815"/>
                </a:lnTo>
                <a:lnTo>
                  <a:pt x="1705446" y="371588"/>
                </a:lnTo>
                <a:lnTo>
                  <a:pt x="1707034" y="365776"/>
                </a:lnTo>
                <a:lnTo>
                  <a:pt x="1706505" y="359436"/>
                </a:lnTo>
                <a:lnTo>
                  <a:pt x="1703858" y="353095"/>
                </a:lnTo>
                <a:lnTo>
                  <a:pt x="1700682" y="348869"/>
                </a:lnTo>
                <a:lnTo>
                  <a:pt x="1696977" y="346227"/>
                </a:lnTo>
                <a:lnTo>
                  <a:pt x="1693272" y="343057"/>
                </a:lnTo>
                <a:lnTo>
                  <a:pt x="1688508" y="340943"/>
                </a:lnTo>
                <a:lnTo>
                  <a:pt x="1682685" y="338301"/>
                </a:lnTo>
                <a:lnTo>
                  <a:pt x="1677392" y="336716"/>
                </a:lnTo>
                <a:lnTo>
                  <a:pt x="1671569" y="335131"/>
                </a:lnTo>
                <a:lnTo>
                  <a:pt x="1665218" y="335131"/>
                </a:lnTo>
                <a:lnTo>
                  <a:pt x="1658336" y="334074"/>
                </a:lnTo>
                <a:lnTo>
                  <a:pt x="1651985" y="334074"/>
                </a:lnTo>
                <a:lnTo>
                  <a:pt x="1647750" y="334074"/>
                </a:lnTo>
                <a:lnTo>
                  <a:pt x="1644574" y="334074"/>
                </a:lnTo>
                <a:close/>
                <a:moveTo>
                  <a:pt x="375708" y="326507"/>
                </a:moveTo>
                <a:lnTo>
                  <a:pt x="369358" y="327034"/>
                </a:lnTo>
                <a:lnTo>
                  <a:pt x="362479" y="327034"/>
                </a:lnTo>
                <a:lnTo>
                  <a:pt x="357187" y="329143"/>
                </a:lnTo>
                <a:lnTo>
                  <a:pt x="351896" y="330724"/>
                </a:lnTo>
                <a:lnTo>
                  <a:pt x="347662" y="333360"/>
                </a:lnTo>
                <a:lnTo>
                  <a:pt x="341841" y="335469"/>
                </a:lnTo>
                <a:lnTo>
                  <a:pt x="337608" y="338632"/>
                </a:lnTo>
                <a:lnTo>
                  <a:pt x="334433" y="341268"/>
                </a:lnTo>
                <a:lnTo>
                  <a:pt x="332316" y="345486"/>
                </a:lnTo>
                <a:lnTo>
                  <a:pt x="329141" y="351285"/>
                </a:lnTo>
                <a:lnTo>
                  <a:pt x="329141" y="358139"/>
                </a:lnTo>
                <a:lnTo>
                  <a:pt x="329671" y="363411"/>
                </a:lnTo>
                <a:lnTo>
                  <a:pt x="332846" y="368156"/>
                </a:lnTo>
                <a:lnTo>
                  <a:pt x="336550" y="372373"/>
                </a:lnTo>
                <a:lnTo>
                  <a:pt x="341312" y="375009"/>
                </a:lnTo>
                <a:lnTo>
                  <a:pt x="343958" y="375009"/>
                </a:lnTo>
                <a:lnTo>
                  <a:pt x="347662" y="375536"/>
                </a:lnTo>
                <a:lnTo>
                  <a:pt x="351366" y="375536"/>
                </a:lnTo>
                <a:lnTo>
                  <a:pt x="354541" y="376591"/>
                </a:lnTo>
                <a:lnTo>
                  <a:pt x="359833" y="375536"/>
                </a:lnTo>
                <a:lnTo>
                  <a:pt x="362015" y="375536"/>
                </a:lnTo>
                <a:lnTo>
                  <a:pt x="361950" y="375232"/>
                </a:lnTo>
                <a:lnTo>
                  <a:pt x="382937" y="371474"/>
                </a:lnTo>
                <a:lnTo>
                  <a:pt x="383336" y="371737"/>
                </a:lnTo>
                <a:lnTo>
                  <a:pt x="386291" y="370264"/>
                </a:lnTo>
                <a:lnTo>
                  <a:pt x="389996" y="369737"/>
                </a:lnTo>
                <a:lnTo>
                  <a:pt x="393700" y="369210"/>
                </a:lnTo>
                <a:lnTo>
                  <a:pt x="398462" y="368156"/>
                </a:lnTo>
                <a:lnTo>
                  <a:pt x="402696" y="367101"/>
                </a:lnTo>
                <a:lnTo>
                  <a:pt x="407458" y="367101"/>
                </a:lnTo>
                <a:lnTo>
                  <a:pt x="412221" y="365520"/>
                </a:lnTo>
                <a:lnTo>
                  <a:pt x="418042" y="365520"/>
                </a:lnTo>
                <a:lnTo>
                  <a:pt x="422804" y="364992"/>
                </a:lnTo>
                <a:lnTo>
                  <a:pt x="428625" y="364465"/>
                </a:lnTo>
                <a:lnTo>
                  <a:pt x="433917" y="363411"/>
                </a:lnTo>
                <a:lnTo>
                  <a:pt x="439737" y="363411"/>
                </a:lnTo>
                <a:lnTo>
                  <a:pt x="446087" y="362884"/>
                </a:lnTo>
                <a:lnTo>
                  <a:pt x="451908" y="362356"/>
                </a:lnTo>
                <a:lnTo>
                  <a:pt x="458258" y="362356"/>
                </a:lnTo>
                <a:lnTo>
                  <a:pt x="465137" y="362356"/>
                </a:lnTo>
                <a:lnTo>
                  <a:pt x="470958" y="361829"/>
                </a:lnTo>
                <a:lnTo>
                  <a:pt x="477308" y="361829"/>
                </a:lnTo>
                <a:lnTo>
                  <a:pt x="483129" y="361829"/>
                </a:lnTo>
                <a:lnTo>
                  <a:pt x="490008" y="361829"/>
                </a:lnTo>
                <a:lnTo>
                  <a:pt x="495829" y="361829"/>
                </a:lnTo>
                <a:lnTo>
                  <a:pt x="502708" y="361829"/>
                </a:lnTo>
                <a:lnTo>
                  <a:pt x="509587" y="362356"/>
                </a:lnTo>
                <a:lnTo>
                  <a:pt x="516996" y="363411"/>
                </a:lnTo>
                <a:lnTo>
                  <a:pt x="523346" y="363411"/>
                </a:lnTo>
                <a:lnTo>
                  <a:pt x="529696" y="364465"/>
                </a:lnTo>
                <a:lnTo>
                  <a:pt x="536575" y="364992"/>
                </a:lnTo>
                <a:lnTo>
                  <a:pt x="543454" y="367101"/>
                </a:lnTo>
                <a:lnTo>
                  <a:pt x="549275" y="367628"/>
                </a:lnTo>
                <a:lnTo>
                  <a:pt x="557212" y="369210"/>
                </a:lnTo>
                <a:lnTo>
                  <a:pt x="563033" y="371319"/>
                </a:lnTo>
                <a:lnTo>
                  <a:pt x="570442" y="372900"/>
                </a:lnTo>
                <a:lnTo>
                  <a:pt x="567267" y="371319"/>
                </a:lnTo>
                <a:lnTo>
                  <a:pt x="563562" y="369210"/>
                </a:lnTo>
                <a:lnTo>
                  <a:pt x="559858" y="367101"/>
                </a:lnTo>
                <a:lnTo>
                  <a:pt x="555625" y="364992"/>
                </a:lnTo>
                <a:lnTo>
                  <a:pt x="549275" y="362356"/>
                </a:lnTo>
                <a:lnTo>
                  <a:pt x="543983" y="360248"/>
                </a:lnTo>
                <a:lnTo>
                  <a:pt x="538162" y="357612"/>
                </a:lnTo>
                <a:lnTo>
                  <a:pt x="531812" y="355503"/>
                </a:lnTo>
                <a:lnTo>
                  <a:pt x="528108" y="353394"/>
                </a:lnTo>
                <a:lnTo>
                  <a:pt x="524404" y="352867"/>
                </a:lnTo>
                <a:lnTo>
                  <a:pt x="520171" y="350758"/>
                </a:lnTo>
                <a:lnTo>
                  <a:pt x="516996" y="350231"/>
                </a:lnTo>
                <a:lnTo>
                  <a:pt x="512762" y="348649"/>
                </a:lnTo>
                <a:lnTo>
                  <a:pt x="509058" y="348122"/>
                </a:lnTo>
                <a:lnTo>
                  <a:pt x="504825" y="347068"/>
                </a:lnTo>
                <a:lnTo>
                  <a:pt x="501650" y="346013"/>
                </a:lnTo>
                <a:lnTo>
                  <a:pt x="496887" y="343904"/>
                </a:lnTo>
                <a:lnTo>
                  <a:pt x="492654" y="343377"/>
                </a:lnTo>
                <a:lnTo>
                  <a:pt x="488421" y="342323"/>
                </a:lnTo>
                <a:lnTo>
                  <a:pt x="484717" y="341268"/>
                </a:lnTo>
                <a:lnTo>
                  <a:pt x="479954" y="340214"/>
                </a:lnTo>
                <a:lnTo>
                  <a:pt x="475721" y="339159"/>
                </a:lnTo>
                <a:lnTo>
                  <a:pt x="471487" y="338105"/>
                </a:lnTo>
                <a:lnTo>
                  <a:pt x="467783" y="338105"/>
                </a:lnTo>
                <a:lnTo>
                  <a:pt x="463021" y="336523"/>
                </a:lnTo>
                <a:lnTo>
                  <a:pt x="458258" y="335996"/>
                </a:lnTo>
                <a:lnTo>
                  <a:pt x="453496" y="334942"/>
                </a:lnTo>
                <a:lnTo>
                  <a:pt x="449262" y="333887"/>
                </a:lnTo>
                <a:lnTo>
                  <a:pt x="444500" y="332833"/>
                </a:lnTo>
                <a:lnTo>
                  <a:pt x="440796" y="331779"/>
                </a:lnTo>
                <a:lnTo>
                  <a:pt x="436033" y="330724"/>
                </a:lnTo>
                <a:lnTo>
                  <a:pt x="431800" y="330724"/>
                </a:lnTo>
                <a:lnTo>
                  <a:pt x="427037" y="330197"/>
                </a:lnTo>
                <a:lnTo>
                  <a:pt x="422804" y="329143"/>
                </a:lnTo>
                <a:lnTo>
                  <a:pt x="419100" y="328615"/>
                </a:lnTo>
                <a:lnTo>
                  <a:pt x="414866" y="328615"/>
                </a:lnTo>
                <a:lnTo>
                  <a:pt x="410633" y="328088"/>
                </a:lnTo>
                <a:lnTo>
                  <a:pt x="406929" y="327034"/>
                </a:lnTo>
                <a:lnTo>
                  <a:pt x="402696" y="327034"/>
                </a:lnTo>
                <a:lnTo>
                  <a:pt x="398462" y="327034"/>
                </a:lnTo>
                <a:lnTo>
                  <a:pt x="394758" y="326507"/>
                </a:lnTo>
                <a:lnTo>
                  <a:pt x="390525" y="326507"/>
                </a:lnTo>
                <a:lnTo>
                  <a:pt x="386291" y="326507"/>
                </a:lnTo>
                <a:lnTo>
                  <a:pt x="383116" y="326507"/>
                </a:lnTo>
                <a:close/>
                <a:moveTo>
                  <a:pt x="1984904" y="239712"/>
                </a:moveTo>
                <a:lnTo>
                  <a:pt x="1989667" y="239712"/>
                </a:lnTo>
                <a:lnTo>
                  <a:pt x="1994429" y="239712"/>
                </a:lnTo>
                <a:lnTo>
                  <a:pt x="1998662" y="239712"/>
                </a:lnTo>
                <a:lnTo>
                  <a:pt x="2003425" y="240777"/>
                </a:lnTo>
                <a:lnTo>
                  <a:pt x="2008187" y="242373"/>
                </a:lnTo>
                <a:lnTo>
                  <a:pt x="2012950" y="245034"/>
                </a:lnTo>
                <a:lnTo>
                  <a:pt x="2016125" y="247163"/>
                </a:lnTo>
                <a:lnTo>
                  <a:pt x="2020358" y="248759"/>
                </a:lnTo>
                <a:lnTo>
                  <a:pt x="2023533" y="251952"/>
                </a:lnTo>
                <a:lnTo>
                  <a:pt x="2027238" y="255678"/>
                </a:lnTo>
                <a:lnTo>
                  <a:pt x="2029354" y="259403"/>
                </a:lnTo>
                <a:lnTo>
                  <a:pt x="2032000" y="263128"/>
                </a:lnTo>
                <a:lnTo>
                  <a:pt x="2033588" y="267385"/>
                </a:lnTo>
                <a:lnTo>
                  <a:pt x="2035704" y="271643"/>
                </a:lnTo>
                <a:lnTo>
                  <a:pt x="2036763" y="275368"/>
                </a:lnTo>
                <a:lnTo>
                  <a:pt x="2037821" y="279625"/>
                </a:lnTo>
                <a:lnTo>
                  <a:pt x="2037821" y="284415"/>
                </a:lnTo>
                <a:lnTo>
                  <a:pt x="2038350" y="289205"/>
                </a:lnTo>
                <a:lnTo>
                  <a:pt x="2037821" y="293462"/>
                </a:lnTo>
                <a:lnTo>
                  <a:pt x="2037292" y="298784"/>
                </a:lnTo>
                <a:lnTo>
                  <a:pt x="2035704" y="302509"/>
                </a:lnTo>
                <a:lnTo>
                  <a:pt x="2034646" y="308363"/>
                </a:lnTo>
                <a:lnTo>
                  <a:pt x="2030942" y="311556"/>
                </a:lnTo>
                <a:lnTo>
                  <a:pt x="2028296" y="315813"/>
                </a:lnTo>
                <a:lnTo>
                  <a:pt x="2025121" y="318474"/>
                </a:lnTo>
                <a:lnTo>
                  <a:pt x="2022475" y="321667"/>
                </a:lnTo>
                <a:lnTo>
                  <a:pt x="2018242" y="324328"/>
                </a:lnTo>
                <a:lnTo>
                  <a:pt x="2014008" y="326989"/>
                </a:lnTo>
                <a:lnTo>
                  <a:pt x="2010304" y="329118"/>
                </a:lnTo>
                <a:lnTo>
                  <a:pt x="2006600" y="331247"/>
                </a:lnTo>
                <a:lnTo>
                  <a:pt x="2001837" y="331779"/>
                </a:lnTo>
                <a:lnTo>
                  <a:pt x="1998133" y="333375"/>
                </a:lnTo>
                <a:lnTo>
                  <a:pt x="1993371" y="333375"/>
                </a:lnTo>
                <a:lnTo>
                  <a:pt x="1989137" y="333375"/>
                </a:lnTo>
                <a:lnTo>
                  <a:pt x="1984375" y="332843"/>
                </a:lnTo>
                <a:lnTo>
                  <a:pt x="1979612" y="331779"/>
                </a:lnTo>
                <a:lnTo>
                  <a:pt x="1975379" y="330714"/>
                </a:lnTo>
                <a:lnTo>
                  <a:pt x="1971675" y="329118"/>
                </a:lnTo>
                <a:lnTo>
                  <a:pt x="1966912" y="325925"/>
                </a:lnTo>
                <a:lnTo>
                  <a:pt x="1962679" y="323264"/>
                </a:lnTo>
                <a:lnTo>
                  <a:pt x="1959504" y="320603"/>
                </a:lnTo>
                <a:lnTo>
                  <a:pt x="1956858" y="317942"/>
                </a:lnTo>
                <a:lnTo>
                  <a:pt x="1953154" y="313685"/>
                </a:lnTo>
                <a:lnTo>
                  <a:pt x="1951037" y="309427"/>
                </a:lnTo>
                <a:lnTo>
                  <a:pt x="1949450" y="305702"/>
                </a:lnTo>
                <a:lnTo>
                  <a:pt x="1947862" y="301977"/>
                </a:lnTo>
                <a:lnTo>
                  <a:pt x="1945745" y="297187"/>
                </a:lnTo>
                <a:lnTo>
                  <a:pt x="1945216" y="292398"/>
                </a:lnTo>
                <a:lnTo>
                  <a:pt x="1944687" y="288672"/>
                </a:lnTo>
                <a:lnTo>
                  <a:pt x="1945216" y="284415"/>
                </a:lnTo>
                <a:lnTo>
                  <a:pt x="1945216" y="279625"/>
                </a:lnTo>
                <a:lnTo>
                  <a:pt x="1946275" y="274836"/>
                </a:lnTo>
                <a:lnTo>
                  <a:pt x="1947862" y="270578"/>
                </a:lnTo>
                <a:lnTo>
                  <a:pt x="1949979" y="266853"/>
                </a:lnTo>
                <a:lnTo>
                  <a:pt x="1952095" y="262064"/>
                </a:lnTo>
                <a:lnTo>
                  <a:pt x="1954212" y="257806"/>
                </a:lnTo>
                <a:lnTo>
                  <a:pt x="1956858" y="254613"/>
                </a:lnTo>
                <a:lnTo>
                  <a:pt x="1960562" y="250888"/>
                </a:lnTo>
                <a:lnTo>
                  <a:pt x="1964266" y="247695"/>
                </a:lnTo>
                <a:lnTo>
                  <a:pt x="1967971" y="245566"/>
                </a:lnTo>
                <a:lnTo>
                  <a:pt x="1972204" y="243437"/>
                </a:lnTo>
                <a:lnTo>
                  <a:pt x="1976966" y="242373"/>
                </a:lnTo>
                <a:lnTo>
                  <a:pt x="1981200" y="240244"/>
                </a:lnTo>
                <a:close/>
                <a:moveTo>
                  <a:pt x="40977" y="209550"/>
                </a:moveTo>
                <a:lnTo>
                  <a:pt x="45767" y="209550"/>
                </a:lnTo>
                <a:lnTo>
                  <a:pt x="50557" y="209550"/>
                </a:lnTo>
                <a:lnTo>
                  <a:pt x="54282" y="209550"/>
                </a:lnTo>
                <a:lnTo>
                  <a:pt x="59071" y="211147"/>
                </a:lnTo>
                <a:lnTo>
                  <a:pt x="63861" y="212211"/>
                </a:lnTo>
                <a:lnTo>
                  <a:pt x="68651" y="214872"/>
                </a:lnTo>
                <a:lnTo>
                  <a:pt x="72376" y="217001"/>
                </a:lnTo>
                <a:lnTo>
                  <a:pt x="76101" y="219129"/>
                </a:lnTo>
                <a:lnTo>
                  <a:pt x="79826" y="221790"/>
                </a:lnTo>
                <a:lnTo>
                  <a:pt x="83019" y="226048"/>
                </a:lnTo>
                <a:lnTo>
                  <a:pt x="85148" y="229241"/>
                </a:lnTo>
                <a:lnTo>
                  <a:pt x="87809" y="233498"/>
                </a:lnTo>
                <a:lnTo>
                  <a:pt x="89938" y="237223"/>
                </a:lnTo>
                <a:lnTo>
                  <a:pt x="92066" y="241481"/>
                </a:lnTo>
                <a:lnTo>
                  <a:pt x="92599" y="245738"/>
                </a:lnTo>
                <a:lnTo>
                  <a:pt x="93663" y="249463"/>
                </a:lnTo>
                <a:lnTo>
                  <a:pt x="93663" y="254253"/>
                </a:lnTo>
                <a:lnTo>
                  <a:pt x="93663" y="259043"/>
                </a:lnTo>
                <a:lnTo>
                  <a:pt x="93131" y="263300"/>
                </a:lnTo>
                <a:lnTo>
                  <a:pt x="92599" y="268090"/>
                </a:lnTo>
                <a:lnTo>
                  <a:pt x="91002" y="272879"/>
                </a:lnTo>
                <a:lnTo>
                  <a:pt x="89938" y="277669"/>
                </a:lnTo>
                <a:lnTo>
                  <a:pt x="87277" y="280862"/>
                </a:lnTo>
                <a:lnTo>
                  <a:pt x="84616" y="285119"/>
                </a:lnTo>
                <a:lnTo>
                  <a:pt x="80891" y="288312"/>
                </a:lnTo>
                <a:lnTo>
                  <a:pt x="78230" y="292038"/>
                </a:lnTo>
                <a:lnTo>
                  <a:pt x="73972" y="294698"/>
                </a:lnTo>
                <a:lnTo>
                  <a:pt x="70779" y="297359"/>
                </a:lnTo>
                <a:lnTo>
                  <a:pt x="66522" y="299488"/>
                </a:lnTo>
                <a:lnTo>
                  <a:pt x="63329" y="301617"/>
                </a:lnTo>
                <a:lnTo>
                  <a:pt x="58539" y="302149"/>
                </a:lnTo>
                <a:lnTo>
                  <a:pt x="53750" y="303213"/>
                </a:lnTo>
                <a:lnTo>
                  <a:pt x="49492" y="303213"/>
                </a:lnTo>
                <a:lnTo>
                  <a:pt x="45767" y="303213"/>
                </a:lnTo>
                <a:lnTo>
                  <a:pt x="40977" y="302681"/>
                </a:lnTo>
                <a:lnTo>
                  <a:pt x="36188" y="302149"/>
                </a:lnTo>
                <a:lnTo>
                  <a:pt x="31931" y="300552"/>
                </a:lnTo>
                <a:lnTo>
                  <a:pt x="27673" y="299488"/>
                </a:lnTo>
                <a:lnTo>
                  <a:pt x="22884" y="295763"/>
                </a:lnTo>
                <a:lnTo>
                  <a:pt x="19158" y="293102"/>
                </a:lnTo>
                <a:lnTo>
                  <a:pt x="14901" y="290441"/>
                </a:lnTo>
                <a:lnTo>
                  <a:pt x="12240" y="287780"/>
                </a:lnTo>
                <a:lnTo>
                  <a:pt x="9047" y="283523"/>
                </a:lnTo>
                <a:lnTo>
                  <a:pt x="6918" y="279797"/>
                </a:lnTo>
                <a:lnTo>
                  <a:pt x="4790" y="275540"/>
                </a:lnTo>
                <a:lnTo>
                  <a:pt x="3193" y="272347"/>
                </a:lnTo>
                <a:lnTo>
                  <a:pt x="1596" y="267557"/>
                </a:lnTo>
                <a:lnTo>
                  <a:pt x="532" y="262768"/>
                </a:lnTo>
                <a:lnTo>
                  <a:pt x="0" y="257978"/>
                </a:lnTo>
                <a:lnTo>
                  <a:pt x="532" y="253721"/>
                </a:lnTo>
                <a:lnTo>
                  <a:pt x="532" y="248931"/>
                </a:lnTo>
                <a:lnTo>
                  <a:pt x="2129" y="244142"/>
                </a:lnTo>
                <a:lnTo>
                  <a:pt x="3193" y="240416"/>
                </a:lnTo>
                <a:lnTo>
                  <a:pt x="5854" y="236159"/>
                </a:lnTo>
                <a:lnTo>
                  <a:pt x="7983" y="231369"/>
                </a:lnTo>
                <a:lnTo>
                  <a:pt x="10111" y="227112"/>
                </a:lnTo>
                <a:lnTo>
                  <a:pt x="12772" y="223919"/>
                </a:lnTo>
                <a:lnTo>
                  <a:pt x="17030" y="221258"/>
                </a:lnTo>
                <a:lnTo>
                  <a:pt x="20223" y="217533"/>
                </a:lnTo>
                <a:lnTo>
                  <a:pt x="24480" y="215936"/>
                </a:lnTo>
                <a:lnTo>
                  <a:pt x="28737" y="213808"/>
                </a:lnTo>
                <a:lnTo>
                  <a:pt x="32463" y="212211"/>
                </a:lnTo>
                <a:lnTo>
                  <a:pt x="36720" y="210082"/>
                </a:lnTo>
                <a:close/>
                <a:moveTo>
                  <a:pt x="999659" y="141295"/>
                </a:moveTo>
                <a:lnTo>
                  <a:pt x="999377" y="141668"/>
                </a:lnTo>
                <a:lnTo>
                  <a:pt x="994619" y="142724"/>
                </a:lnTo>
                <a:lnTo>
                  <a:pt x="990390" y="145365"/>
                </a:lnTo>
                <a:lnTo>
                  <a:pt x="985631" y="148534"/>
                </a:lnTo>
                <a:lnTo>
                  <a:pt x="983517" y="154871"/>
                </a:lnTo>
                <a:lnTo>
                  <a:pt x="982459" y="160680"/>
                </a:lnTo>
                <a:lnTo>
                  <a:pt x="983517" y="168073"/>
                </a:lnTo>
                <a:lnTo>
                  <a:pt x="985103" y="172298"/>
                </a:lnTo>
                <a:lnTo>
                  <a:pt x="987746" y="175995"/>
                </a:lnTo>
                <a:lnTo>
                  <a:pt x="991976" y="180220"/>
                </a:lnTo>
                <a:lnTo>
                  <a:pt x="996734" y="184444"/>
                </a:lnTo>
                <a:lnTo>
                  <a:pt x="999906" y="187085"/>
                </a:lnTo>
                <a:lnTo>
                  <a:pt x="1004664" y="189725"/>
                </a:lnTo>
                <a:lnTo>
                  <a:pt x="1009951" y="191838"/>
                </a:lnTo>
                <a:lnTo>
                  <a:pt x="1016295" y="194478"/>
                </a:lnTo>
                <a:lnTo>
                  <a:pt x="1022111" y="195535"/>
                </a:lnTo>
                <a:lnTo>
                  <a:pt x="1028984" y="197647"/>
                </a:lnTo>
                <a:lnTo>
                  <a:pt x="1032156" y="198703"/>
                </a:lnTo>
                <a:lnTo>
                  <a:pt x="1036386" y="199231"/>
                </a:lnTo>
                <a:lnTo>
                  <a:pt x="1040615" y="199759"/>
                </a:lnTo>
                <a:lnTo>
                  <a:pt x="1044316" y="201344"/>
                </a:lnTo>
                <a:lnTo>
                  <a:pt x="1048017" y="201344"/>
                </a:lnTo>
                <a:lnTo>
                  <a:pt x="1051718" y="201872"/>
                </a:lnTo>
                <a:lnTo>
                  <a:pt x="1055947" y="201872"/>
                </a:lnTo>
                <a:lnTo>
                  <a:pt x="1060177" y="202400"/>
                </a:lnTo>
                <a:lnTo>
                  <a:pt x="1063878" y="202400"/>
                </a:lnTo>
                <a:lnTo>
                  <a:pt x="1068636" y="203456"/>
                </a:lnTo>
                <a:lnTo>
                  <a:pt x="1072865" y="203984"/>
                </a:lnTo>
                <a:lnTo>
                  <a:pt x="1077624" y="204512"/>
                </a:lnTo>
                <a:lnTo>
                  <a:pt x="1081853" y="204512"/>
                </a:lnTo>
                <a:lnTo>
                  <a:pt x="1086611" y="204512"/>
                </a:lnTo>
                <a:lnTo>
                  <a:pt x="1091369" y="204512"/>
                </a:lnTo>
                <a:lnTo>
                  <a:pt x="1096128" y="205040"/>
                </a:lnTo>
                <a:lnTo>
                  <a:pt x="1099828" y="205040"/>
                </a:lnTo>
                <a:lnTo>
                  <a:pt x="1104587" y="205040"/>
                </a:lnTo>
                <a:lnTo>
                  <a:pt x="1109345" y="205040"/>
                </a:lnTo>
                <a:lnTo>
                  <a:pt x="1114103" y="206097"/>
                </a:lnTo>
                <a:lnTo>
                  <a:pt x="1118333" y="205040"/>
                </a:lnTo>
                <a:lnTo>
                  <a:pt x="1122033" y="205040"/>
                </a:lnTo>
                <a:lnTo>
                  <a:pt x="1126263" y="205040"/>
                </a:lnTo>
                <a:lnTo>
                  <a:pt x="1131021" y="205040"/>
                </a:lnTo>
                <a:lnTo>
                  <a:pt x="1135251" y="204512"/>
                </a:lnTo>
                <a:lnTo>
                  <a:pt x="1140009" y="204512"/>
                </a:lnTo>
                <a:lnTo>
                  <a:pt x="1143710" y="204512"/>
                </a:lnTo>
                <a:lnTo>
                  <a:pt x="1148468" y="204512"/>
                </a:lnTo>
                <a:lnTo>
                  <a:pt x="1152698" y="203984"/>
                </a:lnTo>
                <a:lnTo>
                  <a:pt x="1156927" y="203984"/>
                </a:lnTo>
                <a:lnTo>
                  <a:pt x="1160628" y="203456"/>
                </a:lnTo>
                <a:lnTo>
                  <a:pt x="1164857" y="203456"/>
                </a:lnTo>
                <a:lnTo>
                  <a:pt x="1168030" y="202400"/>
                </a:lnTo>
                <a:lnTo>
                  <a:pt x="1172259" y="202400"/>
                </a:lnTo>
                <a:lnTo>
                  <a:pt x="1176489" y="201872"/>
                </a:lnTo>
                <a:lnTo>
                  <a:pt x="1180189" y="201872"/>
                </a:lnTo>
                <a:lnTo>
                  <a:pt x="1187062" y="200287"/>
                </a:lnTo>
                <a:lnTo>
                  <a:pt x="1193935" y="199759"/>
                </a:lnTo>
                <a:lnTo>
                  <a:pt x="1199222" y="198703"/>
                </a:lnTo>
                <a:lnTo>
                  <a:pt x="1205567" y="197647"/>
                </a:lnTo>
                <a:lnTo>
                  <a:pt x="1210325" y="196591"/>
                </a:lnTo>
                <a:lnTo>
                  <a:pt x="1215083" y="195535"/>
                </a:lnTo>
                <a:lnTo>
                  <a:pt x="1218255" y="195006"/>
                </a:lnTo>
                <a:lnTo>
                  <a:pt x="1222485" y="194478"/>
                </a:lnTo>
                <a:lnTo>
                  <a:pt x="1217198" y="193950"/>
                </a:lnTo>
                <a:lnTo>
                  <a:pt x="1212968" y="193950"/>
                </a:lnTo>
                <a:lnTo>
                  <a:pt x="1207681" y="193950"/>
                </a:lnTo>
                <a:lnTo>
                  <a:pt x="1203452" y="193950"/>
                </a:lnTo>
                <a:lnTo>
                  <a:pt x="1198694" y="192894"/>
                </a:lnTo>
                <a:lnTo>
                  <a:pt x="1193935" y="192894"/>
                </a:lnTo>
                <a:lnTo>
                  <a:pt x="1189177" y="192894"/>
                </a:lnTo>
                <a:lnTo>
                  <a:pt x="1184948" y="192894"/>
                </a:lnTo>
                <a:lnTo>
                  <a:pt x="1180189" y="192366"/>
                </a:lnTo>
                <a:lnTo>
                  <a:pt x="1175431" y="191838"/>
                </a:lnTo>
                <a:lnTo>
                  <a:pt x="1171202" y="191310"/>
                </a:lnTo>
                <a:lnTo>
                  <a:pt x="1166972" y="190254"/>
                </a:lnTo>
                <a:lnTo>
                  <a:pt x="1162214" y="189725"/>
                </a:lnTo>
                <a:lnTo>
                  <a:pt x="1157456" y="189197"/>
                </a:lnTo>
                <a:lnTo>
                  <a:pt x="1153226" y="188141"/>
                </a:lnTo>
                <a:lnTo>
                  <a:pt x="1149525" y="188141"/>
                </a:lnTo>
                <a:lnTo>
                  <a:pt x="1144767" y="187085"/>
                </a:lnTo>
                <a:lnTo>
                  <a:pt x="1140009" y="186557"/>
                </a:lnTo>
                <a:lnTo>
                  <a:pt x="1135251" y="184973"/>
                </a:lnTo>
                <a:lnTo>
                  <a:pt x="1131021" y="184444"/>
                </a:lnTo>
                <a:lnTo>
                  <a:pt x="1126792" y="182860"/>
                </a:lnTo>
                <a:lnTo>
                  <a:pt x="1123091" y="182332"/>
                </a:lnTo>
                <a:lnTo>
                  <a:pt x="1118861" y="180748"/>
                </a:lnTo>
                <a:lnTo>
                  <a:pt x="1114632" y="180220"/>
                </a:lnTo>
                <a:lnTo>
                  <a:pt x="1110931" y="179163"/>
                </a:lnTo>
                <a:lnTo>
                  <a:pt x="1106701" y="177579"/>
                </a:lnTo>
                <a:lnTo>
                  <a:pt x="1102472" y="175995"/>
                </a:lnTo>
                <a:lnTo>
                  <a:pt x="1099300" y="175467"/>
                </a:lnTo>
                <a:lnTo>
                  <a:pt x="1091898" y="173354"/>
                </a:lnTo>
                <a:lnTo>
                  <a:pt x="1085025" y="171242"/>
                </a:lnTo>
                <a:lnTo>
                  <a:pt x="1080796" y="169658"/>
                </a:lnTo>
                <a:lnTo>
                  <a:pt x="1077095" y="168601"/>
                </a:lnTo>
                <a:lnTo>
                  <a:pt x="1073394" y="167017"/>
                </a:lnTo>
                <a:lnTo>
                  <a:pt x="1070222" y="165961"/>
                </a:lnTo>
                <a:lnTo>
                  <a:pt x="1063878" y="163320"/>
                </a:lnTo>
                <a:lnTo>
                  <a:pt x="1058062" y="161208"/>
                </a:lnTo>
                <a:lnTo>
                  <a:pt x="1051718" y="159096"/>
                </a:lnTo>
                <a:lnTo>
                  <a:pt x="1046959" y="157511"/>
                </a:lnTo>
                <a:lnTo>
                  <a:pt x="1042730" y="155399"/>
                </a:lnTo>
                <a:lnTo>
                  <a:pt x="1038500" y="153286"/>
                </a:lnTo>
                <a:lnTo>
                  <a:pt x="1033742" y="151174"/>
                </a:lnTo>
                <a:lnTo>
                  <a:pt x="1030570" y="149062"/>
                </a:lnTo>
                <a:lnTo>
                  <a:pt x="1026869" y="148005"/>
                </a:lnTo>
                <a:lnTo>
                  <a:pt x="1024754" y="146949"/>
                </a:lnTo>
                <a:lnTo>
                  <a:pt x="1021582" y="145893"/>
                </a:lnTo>
                <a:lnTo>
                  <a:pt x="1021054" y="145893"/>
                </a:lnTo>
                <a:lnTo>
                  <a:pt x="1021221" y="145710"/>
                </a:lnTo>
                <a:lnTo>
                  <a:pt x="1020233" y="146050"/>
                </a:lnTo>
                <a:lnTo>
                  <a:pt x="1015471" y="143934"/>
                </a:lnTo>
                <a:lnTo>
                  <a:pt x="1011237" y="142875"/>
                </a:lnTo>
                <a:lnTo>
                  <a:pt x="1007004" y="141817"/>
                </a:lnTo>
                <a:lnTo>
                  <a:pt x="1004358" y="141817"/>
                </a:lnTo>
                <a:close/>
                <a:moveTo>
                  <a:pt x="837139" y="0"/>
                </a:moveTo>
                <a:lnTo>
                  <a:pt x="842491" y="0"/>
                </a:lnTo>
                <a:lnTo>
                  <a:pt x="845167" y="0"/>
                </a:lnTo>
                <a:lnTo>
                  <a:pt x="849449" y="0"/>
                </a:lnTo>
                <a:lnTo>
                  <a:pt x="854266" y="524"/>
                </a:lnTo>
                <a:lnTo>
                  <a:pt x="859083" y="2622"/>
                </a:lnTo>
                <a:lnTo>
                  <a:pt x="863365" y="3147"/>
                </a:lnTo>
                <a:lnTo>
                  <a:pt x="867111" y="5245"/>
                </a:lnTo>
                <a:lnTo>
                  <a:pt x="871393" y="7343"/>
                </a:lnTo>
                <a:lnTo>
                  <a:pt x="875675" y="11014"/>
                </a:lnTo>
                <a:lnTo>
                  <a:pt x="878351" y="13637"/>
                </a:lnTo>
                <a:lnTo>
                  <a:pt x="881027" y="18357"/>
                </a:lnTo>
                <a:lnTo>
                  <a:pt x="883168" y="23078"/>
                </a:lnTo>
                <a:lnTo>
                  <a:pt x="884238" y="29897"/>
                </a:lnTo>
                <a:lnTo>
                  <a:pt x="883703" y="35142"/>
                </a:lnTo>
                <a:lnTo>
                  <a:pt x="883168" y="41436"/>
                </a:lnTo>
                <a:lnTo>
                  <a:pt x="881562" y="46681"/>
                </a:lnTo>
                <a:lnTo>
                  <a:pt x="880492" y="52975"/>
                </a:lnTo>
                <a:lnTo>
                  <a:pt x="876745" y="57171"/>
                </a:lnTo>
                <a:lnTo>
                  <a:pt x="874069" y="62941"/>
                </a:lnTo>
                <a:lnTo>
                  <a:pt x="871393" y="67661"/>
                </a:lnTo>
                <a:lnTo>
                  <a:pt x="868717" y="72382"/>
                </a:lnTo>
                <a:lnTo>
                  <a:pt x="865371" y="75192"/>
                </a:lnTo>
                <a:lnTo>
                  <a:pt x="866147" y="75127"/>
                </a:lnTo>
                <a:lnTo>
                  <a:pt x="870906" y="73015"/>
                </a:lnTo>
                <a:lnTo>
                  <a:pt x="876192" y="72487"/>
                </a:lnTo>
                <a:lnTo>
                  <a:pt x="880951" y="70902"/>
                </a:lnTo>
                <a:lnTo>
                  <a:pt x="886238" y="70902"/>
                </a:lnTo>
                <a:lnTo>
                  <a:pt x="891524" y="69318"/>
                </a:lnTo>
                <a:lnTo>
                  <a:pt x="897340" y="68790"/>
                </a:lnTo>
                <a:lnTo>
                  <a:pt x="902627" y="68790"/>
                </a:lnTo>
                <a:lnTo>
                  <a:pt x="908443" y="68790"/>
                </a:lnTo>
                <a:lnTo>
                  <a:pt x="913201" y="68262"/>
                </a:lnTo>
                <a:lnTo>
                  <a:pt x="918488" y="68262"/>
                </a:lnTo>
                <a:lnTo>
                  <a:pt x="924303" y="68262"/>
                </a:lnTo>
                <a:lnTo>
                  <a:pt x="930119" y="68790"/>
                </a:lnTo>
                <a:lnTo>
                  <a:pt x="935406" y="68790"/>
                </a:lnTo>
                <a:lnTo>
                  <a:pt x="941221" y="69318"/>
                </a:lnTo>
                <a:lnTo>
                  <a:pt x="946508" y="70374"/>
                </a:lnTo>
                <a:lnTo>
                  <a:pt x="952324" y="71430"/>
                </a:lnTo>
                <a:lnTo>
                  <a:pt x="957082" y="71430"/>
                </a:lnTo>
                <a:lnTo>
                  <a:pt x="962898" y="73015"/>
                </a:lnTo>
                <a:lnTo>
                  <a:pt x="968185" y="73543"/>
                </a:lnTo>
                <a:lnTo>
                  <a:pt x="973471" y="75127"/>
                </a:lnTo>
                <a:lnTo>
                  <a:pt x="978230" y="75655"/>
                </a:lnTo>
                <a:lnTo>
                  <a:pt x="983517" y="77239"/>
                </a:lnTo>
                <a:lnTo>
                  <a:pt x="988804" y="78824"/>
                </a:lnTo>
                <a:lnTo>
                  <a:pt x="994619" y="80936"/>
                </a:lnTo>
                <a:lnTo>
                  <a:pt x="999377" y="82520"/>
                </a:lnTo>
                <a:lnTo>
                  <a:pt x="1004136" y="83577"/>
                </a:lnTo>
                <a:lnTo>
                  <a:pt x="1008894" y="85689"/>
                </a:lnTo>
                <a:lnTo>
                  <a:pt x="1014181" y="87801"/>
                </a:lnTo>
                <a:lnTo>
                  <a:pt x="1017881" y="89914"/>
                </a:lnTo>
                <a:lnTo>
                  <a:pt x="1023697" y="92026"/>
                </a:lnTo>
                <a:lnTo>
                  <a:pt x="1027398" y="93611"/>
                </a:lnTo>
                <a:lnTo>
                  <a:pt x="1033214" y="96779"/>
                </a:lnTo>
                <a:lnTo>
                  <a:pt x="1032943" y="97139"/>
                </a:lnTo>
                <a:lnTo>
                  <a:pt x="1054100" y="109008"/>
                </a:lnTo>
                <a:lnTo>
                  <a:pt x="1054049" y="109845"/>
                </a:lnTo>
                <a:lnTo>
                  <a:pt x="1054890" y="108926"/>
                </a:lnTo>
                <a:lnTo>
                  <a:pt x="1058062" y="110510"/>
                </a:lnTo>
                <a:lnTo>
                  <a:pt x="1062291" y="113679"/>
                </a:lnTo>
                <a:lnTo>
                  <a:pt x="1065992" y="115263"/>
                </a:lnTo>
                <a:lnTo>
                  <a:pt x="1070222" y="118432"/>
                </a:lnTo>
                <a:lnTo>
                  <a:pt x="1074451" y="120016"/>
                </a:lnTo>
                <a:lnTo>
                  <a:pt x="1079210" y="122657"/>
                </a:lnTo>
                <a:lnTo>
                  <a:pt x="1082910" y="124769"/>
                </a:lnTo>
                <a:lnTo>
                  <a:pt x="1087669" y="127410"/>
                </a:lnTo>
                <a:lnTo>
                  <a:pt x="1091898" y="129522"/>
                </a:lnTo>
                <a:lnTo>
                  <a:pt x="1096128" y="131634"/>
                </a:lnTo>
                <a:lnTo>
                  <a:pt x="1100886" y="133747"/>
                </a:lnTo>
                <a:lnTo>
                  <a:pt x="1105115" y="135859"/>
                </a:lnTo>
                <a:lnTo>
                  <a:pt x="1109345" y="136915"/>
                </a:lnTo>
                <a:lnTo>
                  <a:pt x="1114103" y="139028"/>
                </a:lnTo>
                <a:lnTo>
                  <a:pt x="1118861" y="141140"/>
                </a:lnTo>
                <a:lnTo>
                  <a:pt x="1123620" y="143253"/>
                </a:lnTo>
                <a:lnTo>
                  <a:pt x="1127849" y="144309"/>
                </a:lnTo>
                <a:lnTo>
                  <a:pt x="1132607" y="145893"/>
                </a:lnTo>
                <a:lnTo>
                  <a:pt x="1137366" y="146949"/>
                </a:lnTo>
                <a:lnTo>
                  <a:pt x="1142124" y="148534"/>
                </a:lnTo>
                <a:lnTo>
                  <a:pt x="1145825" y="150118"/>
                </a:lnTo>
                <a:lnTo>
                  <a:pt x="1150583" y="151174"/>
                </a:lnTo>
                <a:lnTo>
                  <a:pt x="1155341" y="152758"/>
                </a:lnTo>
                <a:lnTo>
                  <a:pt x="1160628" y="153815"/>
                </a:lnTo>
                <a:lnTo>
                  <a:pt x="1164857" y="154871"/>
                </a:lnTo>
                <a:lnTo>
                  <a:pt x="1170144" y="155927"/>
                </a:lnTo>
                <a:lnTo>
                  <a:pt x="1174374" y="156455"/>
                </a:lnTo>
                <a:lnTo>
                  <a:pt x="1179661" y="158039"/>
                </a:lnTo>
                <a:lnTo>
                  <a:pt x="1184419" y="158567"/>
                </a:lnTo>
                <a:lnTo>
                  <a:pt x="1189177" y="159096"/>
                </a:lnTo>
                <a:lnTo>
                  <a:pt x="1193935" y="160152"/>
                </a:lnTo>
                <a:lnTo>
                  <a:pt x="1199222" y="161208"/>
                </a:lnTo>
                <a:lnTo>
                  <a:pt x="1203452" y="161208"/>
                </a:lnTo>
                <a:lnTo>
                  <a:pt x="1208739" y="162264"/>
                </a:lnTo>
                <a:lnTo>
                  <a:pt x="1212968" y="162264"/>
                </a:lnTo>
                <a:lnTo>
                  <a:pt x="1218255" y="162792"/>
                </a:lnTo>
                <a:lnTo>
                  <a:pt x="1222485" y="162792"/>
                </a:lnTo>
                <a:lnTo>
                  <a:pt x="1227772" y="162792"/>
                </a:lnTo>
                <a:lnTo>
                  <a:pt x="1232001" y="162792"/>
                </a:lnTo>
                <a:lnTo>
                  <a:pt x="1237288" y="163320"/>
                </a:lnTo>
                <a:lnTo>
                  <a:pt x="1241518" y="163320"/>
                </a:lnTo>
                <a:lnTo>
                  <a:pt x="1246804" y="163320"/>
                </a:lnTo>
                <a:lnTo>
                  <a:pt x="1250505" y="163320"/>
                </a:lnTo>
                <a:lnTo>
                  <a:pt x="1256321" y="163320"/>
                </a:lnTo>
                <a:lnTo>
                  <a:pt x="1260022" y="162792"/>
                </a:lnTo>
                <a:lnTo>
                  <a:pt x="1265837" y="162792"/>
                </a:lnTo>
                <a:lnTo>
                  <a:pt x="1269538" y="162264"/>
                </a:lnTo>
                <a:lnTo>
                  <a:pt x="1274825" y="162264"/>
                </a:lnTo>
                <a:lnTo>
                  <a:pt x="1279055" y="160680"/>
                </a:lnTo>
                <a:lnTo>
                  <a:pt x="1283284" y="160680"/>
                </a:lnTo>
                <a:lnTo>
                  <a:pt x="1287514" y="159096"/>
                </a:lnTo>
                <a:lnTo>
                  <a:pt x="1291743" y="159096"/>
                </a:lnTo>
                <a:lnTo>
                  <a:pt x="1295973" y="158039"/>
                </a:lnTo>
                <a:lnTo>
                  <a:pt x="1300731" y="158039"/>
                </a:lnTo>
                <a:lnTo>
                  <a:pt x="1305489" y="156455"/>
                </a:lnTo>
                <a:lnTo>
                  <a:pt x="1310247" y="156455"/>
                </a:lnTo>
                <a:lnTo>
                  <a:pt x="1314477" y="155399"/>
                </a:lnTo>
                <a:lnTo>
                  <a:pt x="1319235" y="153815"/>
                </a:lnTo>
                <a:lnTo>
                  <a:pt x="1322936" y="152758"/>
                </a:lnTo>
                <a:lnTo>
                  <a:pt x="1327694" y="151702"/>
                </a:lnTo>
                <a:lnTo>
                  <a:pt x="1331924" y="150646"/>
                </a:lnTo>
                <a:lnTo>
                  <a:pt x="1344612" y="146949"/>
                </a:lnTo>
                <a:lnTo>
                  <a:pt x="1336153" y="153815"/>
                </a:lnTo>
                <a:lnTo>
                  <a:pt x="1331395" y="157511"/>
                </a:lnTo>
                <a:lnTo>
                  <a:pt x="1325579" y="162264"/>
                </a:lnTo>
                <a:lnTo>
                  <a:pt x="1319235" y="167017"/>
                </a:lnTo>
                <a:lnTo>
                  <a:pt x="1312362" y="172826"/>
                </a:lnTo>
                <a:lnTo>
                  <a:pt x="1307604" y="174939"/>
                </a:lnTo>
                <a:lnTo>
                  <a:pt x="1303374" y="178107"/>
                </a:lnTo>
                <a:lnTo>
                  <a:pt x="1299673" y="180748"/>
                </a:lnTo>
                <a:lnTo>
                  <a:pt x="1295444" y="184444"/>
                </a:lnTo>
                <a:lnTo>
                  <a:pt x="1290157" y="187613"/>
                </a:lnTo>
                <a:lnTo>
                  <a:pt x="1285399" y="191310"/>
                </a:lnTo>
                <a:lnTo>
                  <a:pt x="1280641" y="194478"/>
                </a:lnTo>
                <a:lnTo>
                  <a:pt x="1275882" y="198703"/>
                </a:lnTo>
                <a:lnTo>
                  <a:pt x="1270595" y="201872"/>
                </a:lnTo>
                <a:lnTo>
                  <a:pt x="1265837" y="205040"/>
                </a:lnTo>
                <a:lnTo>
                  <a:pt x="1260022" y="208737"/>
                </a:lnTo>
                <a:lnTo>
                  <a:pt x="1254206" y="212434"/>
                </a:lnTo>
                <a:lnTo>
                  <a:pt x="1248919" y="216130"/>
                </a:lnTo>
                <a:lnTo>
                  <a:pt x="1242575" y="220355"/>
                </a:lnTo>
                <a:lnTo>
                  <a:pt x="1236759" y="223524"/>
                </a:lnTo>
                <a:lnTo>
                  <a:pt x="1230944" y="227749"/>
                </a:lnTo>
                <a:lnTo>
                  <a:pt x="1224599" y="230389"/>
                </a:lnTo>
                <a:lnTo>
                  <a:pt x="1217726" y="233558"/>
                </a:lnTo>
                <a:lnTo>
                  <a:pt x="1210853" y="236726"/>
                </a:lnTo>
                <a:lnTo>
                  <a:pt x="1204509" y="240423"/>
                </a:lnTo>
                <a:lnTo>
                  <a:pt x="1198165" y="243064"/>
                </a:lnTo>
                <a:lnTo>
                  <a:pt x="1191292" y="246232"/>
                </a:lnTo>
                <a:lnTo>
                  <a:pt x="1184419" y="248873"/>
                </a:lnTo>
                <a:lnTo>
                  <a:pt x="1177546" y="252569"/>
                </a:lnTo>
                <a:lnTo>
                  <a:pt x="1170144" y="255210"/>
                </a:lnTo>
                <a:lnTo>
                  <a:pt x="1162743" y="257850"/>
                </a:lnTo>
                <a:lnTo>
                  <a:pt x="1155341" y="260491"/>
                </a:lnTo>
                <a:lnTo>
                  <a:pt x="1148468" y="263131"/>
                </a:lnTo>
                <a:lnTo>
                  <a:pt x="1141066" y="265244"/>
                </a:lnTo>
                <a:lnTo>
                  <a:pt x="1134193" y="267356"/>
                </a:lnTo>
                <a:lnTo>
                  <a:pt x="1126792" y="269469"/>
                </a:lnTo>
                <a:lnTo>
                  <a:pt x="1120447" y="272109"/>
                </a:lnTo>
                <a:lnTo>
                  <a:pt x="1111988" y="273165"/>
                </a:lnTo>
                <a:lnTo>
                  <a:pt x="1104587" y="274750"/>
                </a:lnTo>
                <a:lnTo>
                  <a:pt x="1097185" y="276334"/>
                </a:lnTo>
                <a:lnTo>
                  <a:pt x="1090312" y="277390"/>
                </a:lnTo>
                <a:lnTo>
                  <a:pt x="1082382" y="277918"/>
                </a:lnTo>
                <a:lnTo>
                  <a:pt x="1074980" y="278974"/>
                </a:lnTo>
                <a:lnTo>
                  <a:pt x="1067578" y="278974"/>
                </a:lnTo>
                <a:lnTo>
                  <a:pt x="1060705" y="279503"/>
                </a:lnTo>
                <a:lnTo>
                  <a:pt x="1052775" y="278974"/>
                </a:lnTo>
                <a:lnTo>
                  <a:pt x="1045373" y="278974"/>
                </a:lnTo>
                <a:lnTo>
                  <a:pt x="1037972" y="277390"/>
                </a:lnTo>
                <a:lnTo>
                  <a:pt x="1030570" y="276862"/>
                </a:lnTo>
                <a:lnTo>
                  <a:pt x="1022640" y="275278"/>
                </a:lnTo>
                <a:lnTo>
                  <a:pt x="1016295" y="274222"/>
                </a:lnTo>
                <a:lnTo>
                  <a:pt x="1008894" y="272109"/>
                </a:lnTo>
                <a:lnTo>
                  <a:pt x="1002021" y="270525"/>
                </a:lnTo>
                <a:lnTo>
                  <a:pt x="993562" y="267356"/>
                </a:lnTo>
                <a:lnTo>
                  <a:pt x="987217" y="265244"/>
                </a:lnTo>
                <a:lnTo>
                  <a:pt x="980873" y="262075"/>
                </a:lnTo>
                <a:lnTo>
                  <a:pt x="975058" y="259963"/>
                </a:lnTo>
                <a:lnTo>
                  <a:pt x="968713" y="256794"/>
                </a:lnTo>
                <a:lnTo>
                  <a:pt x="963955" y="254682"/>
                </a:lnTo>
                <a:lnTo>
                  <a:pt x="958668" y="250985"/>
                </a:lnTo>
                <a:lnTo>
                  <a:pt x="954439" y="248873"/>
                </a:lnTo>
                <a:lnTo>
                  <a:pt x="949680" y="245704"/>
                </a:lnTo>
                <a:lnTo>
                  <a:pt x="945980" y="242536"/>
                </a:lnTo>
                <a:lnTo>
                  <a:pt x="942279" y="238839"/>
                </a:lnTo>
                <a:lnTo>
                  <a:pt x="939107" y="236198"/>
                </a:lnTo>
                <a:lnTo>
                  <a:pt x="932762" y="230389"/>
                </a:lnTo>
                <a:lnTo>
                  <a:pt x="929062" y="224052"/>
                </a:lnTo>
                <a:lnTo>
                  <a:pt x="924303" y="216659"/>
                </a:lnTo>
                <a:lnTo>
                  <a:pt x="921660" y="210849"/>
                </a:lnTo>
                <a:lnTo>
                  <a:pt x="919545" y="203456"/>
                </a:lnTo>
                <a:lnTo>
                  <a:pt x="918488" y="197119"/>
                </a:lnTo>
                <a:lnTo>
                  <a:pt x="917959" y="190254"/>
                </a:lnTo>
                <a:lnTo>
                  <a:pt x="918488" y="183388"/>
                </a:lnTo>
                <a:lnTo>
                  <a:pt x="920074" y="177579"/>
                </a:lnTo>
                <a:lnTo>
                  <a:pt x="922189" y="171242"/>
                </a:lnTo>
                <a:lnTo>
                  <a:pt x="923246" y="164905"/>
                </a:lnTo>
                <a:lnTo>
                  <a:pt x="926418" y="158039"/>
                </a:lnTo>
                <a:lnTo>
                  <a:pt x="929062" y="151702"/>
                </a:lnTo>
                <a:lnTo>
                  <a:pt x="932762" y="146421"/>
                </a:lnTo>
                <a:lnTo>
                  <a:pt x="936463" y="140612"/>
                </a:lnTo>
                <a:lnTo>
                  <a:pt x="940164" y="135859"/>
                </a:lnTo>
                <a:lnTo>
                  <a:pt x="944394" y="131634"/>
                </a:lnTo>
                <a:lnTo>
                  <a:pt x="948623" y="127410"/>
                </a:lnTo>
                <a:lnTo>
                  <a:pt x="952324" y="123713"/>
                </a:lnTo>
                <a:lnTo>
                  <a:pt x="956553" y="120016"/>
                </a:lnTo>
                <a:lnTo>
                  <a:pt x="960783" y="116848"/>
                </a:lnTo>
                <a:lnTo>
                  <a:pt x="964484" y="114735"/>
                </a:lnTo>
                <a:lnTo>
                  <a:pt x="968185" y="112095"/>
                </a:lnTo>
                <a:lnTo>
                  <a:pt x="972414" y="110510"/>
                </a:lnTo>
                <a:lnTo>
                  <a:pt x="975058" y="109982"/>
                </a:lnTo>
                <a:lnTo>
                  <a:pt x="978230" y="110510"/>
                </a:lnTo>
                <a:lnTo>
                  <a:pt x="976115" y="109454"/>
                </a:lnTo>
                <a:lnTo>
                  <a:pt x="970828" y="108926"/>
                </a:lnTo>
                <a:lnTo>
                  <a:pt x="966599" y="107342"/>
                </a:lnTo>
                <a:lnTo>
                  <a:pt x="962898" y="106814"/>
                </a:lnTo>
                <a:lnTo>
                  <a:pt x="958139" y="105229"/>
                </a:lnTo>
                <a:lnTo>
                  <a:pt x="953381" y="104701"/>
                </a:lnTo>
                <a:lnTo>
                  <a:pt x="947037" y="103117"/>
                </a:lnTo>
                <a:lnTo>
                  <a:pt x="941221" y="102589"/>
                </a:lnTo>
                <a:lnTo>
                  <a:pt x="934348" y="101533"/>
                </a:lnTo>
                <a:lnTo>
                  <a:pt x="927475" y="101533"/>
                </a:lnTo>
                <a:lnTo>
                  <a:pt x="923246" y="100476"/>
                </a:lnTo>
                <a:lnTo>
                  <a:pt x="920074" y="100476"/>
                </a:lnTo>
                <a:lnTo>
                  <a:pt x="915844" y="100476"/>
                </a:lnTo>
                <a:lnTo>
                  <a:pt x="912672" y="100476"/>
                </a:lnTo>
                <a:lnTo>
                  <a:pt x="908443" y="100476"/>
                </a:lnTo>
                <a:lnTo>
                  <a:pt x="905270" y="101533"/>
                </a:lnTo>
                <a:lnTo>
                  <a:pt x="901041" y="102061"/>
                </a:lnTo>
                <a:lnTo>
                  <a:pt x="897869" y="102589"/>
                </a:lnTo>
                <a:lnTo>
                  <a:pt x="893639" y="102589"/>
                </a:lnTo>
                <a:lnTo>
                  <a:pt x="889410" y="103117"/>
                </a:lnTo>
                <a:lnTo>
                  <a:pt x="885709" y="104173"/>
                </a:lnTo>
                <a:lnTo>
                  <a:pt x="881479" y="105229"/>
                </a:lnTo>
                <a:lnTo>
                  <a:pt x="877250" y="105229"/>
                </a:lnTo>
                <a:lnTo>
                  <a:pt x="873549" y="106814"/>
                </a:lnTo>
                <a:lnTo>
                  <a:pt x="869319" y="107870"/>
                </a:lnTo>
                <a:lnTo>
                  <a:pt x="865090" y="109982"/>
                </a:lnTo>
                <a:lnTo>
                  <a:pt x="861389" y="111567"/>
                </a:lnTo>
                <a:lnTo>
                  <a:pt x="857160" y="113679"/>
                </a:lnTo>
                <a:lnTo>
                  <a:pt x="852930" y="115263"/>
                </a:lnTo>
                <a:lnTo>
                  <a:pt x="849758" y="117376"/>
                </a:lnTo>
                <a:lnTo>
                  <a:pt x="842356" y="122129"/>
                </a:lnTo>
                <a:lnTo>
                  <a:pt x="835483" y="128466"/>
                </a:lnTo>
                <a:lnTo>
                  <a:pt x="831782" y="131106"/>
                </a:lnTo>
                <a:lnTo>
                  <a:pt x="828082" y="134275"/>
                </a:lnTo>
                <a:lnTo>
                  <a:pt x="824909" y="137972"/>
                </a:lnTo>
                <a:lnTo>
                  <a:pt x="821209" y="141668"/>
                </a:lnTo>
                <a:lnTo>
                  <a:pt x="818037" y="145365"/>
                </a:lnTo>
                <a:lnTo>
                  <a:pt x="815393" y="149062"/>
                </a:lnTo>
                <a:lnTo>
                  <a:pt x="811692" y="153815"/>
                </a:lnTo>
                <a:lnTo>
                  <a:pt x="810106" y="158567"/>
                </a:lnTo>
                <a:lnTo>
                  <a:pt x="806405" y="162792"/>
                </a:lnTo>
                <a:lnTo>
                  <a:pt x="803762" y="168073"/>
                </a:lnTo>
                <a:lnTo>
                  <a:pt x="801647" y="173354"/>
                </a:lnTo>
                <a:lnTo>
                  <a:pt x="799532" y="179692"/>
                </a:lnTo>
                <a:lnTo>
                  <a:pt x="797946" y="185501"/>
                </a:lnTo>
                <a:lnTo>
                  <a:pt x="795832" y="191838"/>
                </a:lnTo>
                <a:lnTo>
                  <a:pt x="794245" y="198703"/>
                </a:lnTo>
                <a:lnTo>
                  <a:pt x="793188" y="206097"/>
                </a:lnTo>
                <a:lnTo>
                  <a:pt x="791602" y="209793"/>
                </a:lnTo>
                <a:lnTo>
                  <a:pt x="791073" y="214018"/>
                </a:lnTo>
                <a:lnTo>
                  <a:pt x="790016" y="218243"/>
                </a:lnTo>
                <a:lnTo>
                  <a:pt x="790016" y="221940"/>
                </a:lnTo>
                <a:lnTo>
                  <a:pt x="789487" y="226164"/>
                </a:lnTo>
                <a:lnTo>
                  <a:pt x="789487" y="230389"/>
                </a:lnTo>
                <a:lnTo>
                  <a:pt x="790016" y="234086"/>
                </a:lnTo>
                <a:lnTo>
                  <a:pt x="791073" y="238311"/>
                </a:lnTo>
                <a:lnTo>
                  <a:pt x="791073" y="241479"/>
                </a:lnTo>
                <a:lnTo>
                  <a:pt x="792131" y="245704"/>
                </a:lnTo>
                <a:lnTo>
                  <a:pt x="793188" y="248873"/>
                </a:lnTo>
                <a:lnTo>
                  <a:pt x="794774" y="253098"/>
                </a:lnTo>
                <a:lnTo>
                  <a:pt x="795832" y="256794"/>
                </a:lnTo>
                <a:lnTo>
                  <a:pt x="797946" y="260491"/>
                </a:lnTo>
                <a:lnTo>
                  <a:pt x="799532" y="264716"/>
                </a:lnTo>
                <a:lnTo>
                  <a:pt x="801647" y="268941"/>
                </a:lnTo>
                <a:lnTo>
                  <a:pt x="805877" y="275278"/>
                </a:lnTo>
                <a:lnTo>
                  <a:pt x="810635" y="282143"/>
                </a:lnTo>
                <a:lnTo>
                  <a:pt x="815922" y="289008"/>
                </a:lnTo>
                <a:lnTo>
                  <a:pt x="822266" y="296402"/>
                </a:lnTo>
                <a:lnTo>
                  <a:pt x="828082" y="302211"/>
                </a:lnTo>
                <a:lnTo>
                  <a:pt x="835483" y="309076"/>
                </a:lnTo>
                <a:lnTo>
                  <a:pt x="839169" y="311706"/>
                </a:lnTo>
                <a:lnTo>
                  <a:pt x="846883" y="315054"/>
                </a:lnTo>
                <a:lnTo>
                  <a:pt x="859587" y="320866"/>
                </a:lnTo>
                <a:lnTo>
                  <a:pt x="871761" y="325621"/>
                </a:lnTo>
                <a:lnTo>
                  <a:pt x="884994" y="330376"/>
                </a:lnTo>
                <a:lnTo>
                  <a:pt x="896110" y="333546"/>
                </a:lnTo>
                <a:lnTo>
                  <a:pt x="908285" y="336716"/>
                </a:lnTo>
                <a:lnTo>
                  <a:pt x="919930" y="339358"/>
                </a:lnTo>
                <a:lnTo>
                  <a:pt x="931575" y="343057"/>
                </a:lnTo>
                <a:lnTo>
                  <a:pt x="942161" y="345170"/>
                </a:lnTo>
                <a:lnTo>
                  <a:pt x="953807" y="347283"/>
                </a:lnTo>
                <a:lnTo>
                  <a:pt x="965452" y="348340"/>
                </a:lnTo>
                <a:lnTo>
                  <a:pt x="976567" y="350454"/>
                </a:lnTo>
                <a:lnTo>
                  <a:pt x="987154" y="350982"/>
                </a:lnTo>
                <a:lnTo>
                  <a:pt x="997740" y="351510"/>
                </a:lnTo>
                <a:lnTo>
                  <a:pt x="1008856" y="351510"/>
                </a:lnTo>
                <a:lnTo>
                  <a:pt x="1019443" y="352567"/>
                </a:lnTo>
                <a:lnTo>
                  <a:pt x="1029500" y="351510"/>
                </a:lnTo>
                <a:lnTo>
                  <a:pt x="1040616" y="350982"/>
                </a:lnTo>
                <a:lnTo>
                  <a:pt x="1050673" y="349925"/>
                </a:lnTo>
                <a:lnTo>
                  <a:pt x="1061259" y="348869"/>
                </a:lnTo>
                <a:lnTo>
                  <a:pt x="1070787" y="346227"/>
                </a:lnTo>
                <a:lnTo>
                  <a:pt x="1080844" y="344113"/>
                </a:lnTo>
                <a:lnTo>
                  <a:pt x="1090372" y="341472"/>
                </a:lnTo>
                <a:lnTo>
                  <a:pt x="1100959" y="339358"/>
                </a:lnTo>
                <a:lnTo>
                  <a:pt x="1109957" y="336188"/>
                </a:lnTo>
                <a:lnTo>
                  <a:pt x="1120544" y="333546"/>
                </a:lnTo>
                <a:lnTo>
                  <a:pt x="1130071" y="330376"/>
                </a:lnTo>
                <a:lnTo>
                  <a:pt x="1140128" y="327206"/>
                </a:lnTo>
                <a:lnTo>
                  <a:pt x="1148598" y="322451"/>
                </a:lnTo>
                <a:lnTo>
                  <a:pt x="1159184" y="318752"/>
                </a:lnTo>
                <a:lnTo>
                  <a:pt x="1167653" y="314525"/>
                </a:lnTo>
                <a:lnTo>
                  <a:pt x="1177710" y="310298"/>
                </a:lnTo>
                <a:lnTo>
                  <a:pt x="1186709" y="306072"/>
                </a:lnTo>
                <a:lnTo>
                  <a:pt x="1196766" y="301316"/>
                </a:lnTo>
                <a:lnTo>
                  <a:pt x="1205765" y="296561"/>
                </a:lnTo>
                <a:lnTo>
                  <a:pt x="1215822" y="291806"/>
                </a:lnTo>
                <a:lnTo>
                  <a:pt x="1224820" y="285466"/>
                </a:lnTo>
                <a:lnTo>
                  <a:pt x="1233819" y="280182"/>
                </a:lnTo>
                <a:lnTo>
                  <a:pt x="1242817" y="273842"/>
                </a:lnTo>
                <a:lnTo>
                  <a:pt x="1252345" y="268558"/>
                </a:lnTo>
                <a:lnTo>
                  <a:pt x="1260285" y="262746"/>
                </a:lnTo>
                <a:lnTo>
                  <a:pt x="1269813" y="256406"/>
                </a:lnTo>
                <a:lnTo>
                  <a:pt x="1279341" y="250594"/>
                </a:lnTo>
                <a:lnTo>
                  <a:pt x="1288868" y="244254"/>
                </a:lnTo>
                <a:lnTo>
                  <a:pt x="1297867" y="237385"/>
                </a:lnTo>
                <a:lnTo>
                  <a:pt x="1307395" y="231045"/>
                </a:lnTo>
                <a:lnTo>
                  <a:pt x="1316923" y="224176"/>
                </a:lnTo>
                <a:lnTo>
                  <a:pt x="1326980" y="217836"/>
                </a:lnTo>
                <a:lnTo>
                  <a:pt x="1336508" y="210439"/>
                </a:lnTo>
                <a:lnTo>
                  <a:pt x="1346035" y="204099"/>
                </a:lnTo>
                <a:lnTo>
                  <a:pt x="1355034" y="197230"/>
                </a:lnTo>
                <a:lnTo>
                  <a:pt x="1365620" y="190361"/>
                </a:lnTo>
                <a:lnTo>
                  <a:pt x="1374619" y="182964"/>
                </a:lnTo>
                <a:lnTo>
                  <a:pt x="1384147" y="176096"/>
                </a:lnTo>
                <a:lnTo>
                  <a:pt x="1390344" y="172693"/>
                </a:lnTo>
                <a:lnTo>
                  <a:pt x="1392301" y="170971"/>
                </a:lnTo>
                <a:lnTo>
                  <a:pt x="1397090" y="165176"/>
                </a:lnTo>
                <a:lnTo>
                  <a:pt x="1402944" y="158854"/>
                </a:lnTo>
                <a:lnTo>
                  <a:pt x="1405605" y="155166"/>
                </a:lnTo>
                <a:lnTo>
                  <a:pt x="1409330" y="150951"/>
                </a:lnTo>
                <a:lnTo>
                  <a:pt x="1412524" y="146736"/>
                </a:lnTo>
                <a:lnTo>
                  <a:pt x="1416249" y="143575"/>
                </a:lnTo>
                <a:lnTo>
                  <a:pt x="1417845" y="138833"/>
                </a:lnTo>
                <a:lnTo>
                  <a:pt x="1420506" y="134092"/>
                </a:lnTo>
                <a:lnTo>
                  <a:pt x="1423699" y="129350"/>
                </a:lnTo>
                <a:lnTo>
                  <a:pt x="1426360" y="124608"/>
                </a:lnTo>
                <a:lnTo>
                  <a:pt x="1427424" y="119340"/>
                </a:lnTo>
                <a:lnTo>
                  <a:pt x="1429553" y="114598"/>
                </a:lnTo>
                <a:lnTo>
                  <a:pt x="1431150" y="109856"/>
                </a:lnTo>
                <a:lnTo>
                  <a:pt x="1432746" y="105114"/>
                </a:lnTo>
                <a:lnTo>
                  <a:pt x="1432746" y="99319"/>
                </a:lnTo>
                <a:lnTo>
                  <a:pt x="1433811" y="94577"/>
                </a:lnTo>
                <a:lnTo>
                  <a:pt x="1433811" y="88255"/>
                </a:lnTo>
                <a:lnTo>
                  <a:pt x="1433811" y="83513"/>
                </a:lnTo>
                <a:lnTo>
                  <a:pt x="1432214" y="78244"/>
                </a:lnTo>
                <a:lnTo>
                  <a:pt x="1431150" y="72976"/>
                </a:lnTo>
                <a:lnTo>
                  <a:pt x="1428489" y="67707"/>
                </a:lnTo>
                <a:lnTo>
                  <a:pt x="1426360" y="62965"/>
                </a:lnTo>
                <a:lnTo>
                  <a:pt x="1427424" y="61912"/>
                </a:lnTo>
                <a:lnTo>
                  <a:pt x="1432746" y="61912"/>
                </a:lnTo>
                <a:lnTo>
                  <a:pt x="1435939" y="61912"/>
                </a:lnTo>
                <a:lnTo>
                  <a:pt x="1439665" y="61912"/>
                </a:lnTo>
                <a:lnTo>
                  <a:pt x="1443922" y="62965"/>
                </a:lnTo>
                <a:lnTo>
                  <a:pt x="1448711" y="65073"/>
                </a:lnTo>
                <a:lnTo>
                  <a:pt x="1452969" y="65600"/>
                </a:lnTo>
                <a:lnTo>
                  <a:pt x="1456694" y="67707"/>
                </a:lnTo>
                <a:lnTo>
                  <a:pt x="1460952" y="69288"/>
                </a:lnTo>
                <a:lnTo>
                  <a:pt x="1465209" y="72976"/>
                </a:lnTo>
                <a:lnTo>
                  <a:pt x="1467870" y="76137"/>
                </a:lnTo>
                <a:lnTo>
                  <a:pt x="1470531" y="80879"/>
                </a:lnTo>
                <a:lnTo>
                  <a:pt x="1472659" y="86147"/>
                </a:lnTo>
                <a:lnTo>
                  <a:pt x="1474788" y="92996"/>
                </a:lnTo>
                <a:lnTo>
                  <a:pt x="1473724" y="98265"/>
                </a:lnTo>
                <a:lnTo>
                  <a:pt x="1473192" y="104588"/>
                </a:lnTo>
                <a:lnTo>
                  <a:pt x="1471063" y="109856"/>
                </a:lnTo>
                <a:lnTo>
                  <a:pt x="1469999" y="116178"/>
                </a:lnTo>
                <a:lnTo>
                  <a:pt x="1466805" y="120920"/>
                </a:lnTo>
                <a:lnTo>
                  <a:pt x="1464145" y="126189"/>
                </a:lnTo>
                <a:lnTo>
                  <a:pt x="1461484" y="130930"/>
                </a:lnTo>
                <a:lnTo>
                  <a:pt x="1458823" y="135672"/>
                </a:lnTo>
                <a:lnTo>
                  <a:pt x="1452196" y="141223"/>
                </a:lnTo>
                <a:lnTo>
                  <a:pt x="1456664" y="139111"/>
                </a:lnTo>
                <a:lnTo>
                  <a:pt x="1467780" y="134884"/>
                </a:lnTo>
                <a:lnTo>
                  <a:pt x="1478366" y="131185"/>
                </a:lnTo>
                <a:lnTo>
                  <a:pt x="1489482" y="127487"/>
                </a:lnTo>
                <a:lnTo>
                  <a:pt x="1500069" y="124317"/>
                </a:lnTo>
                <a:lnTo>
                  <a:pt x="1511184" y="121675"/>
                </a:lnTo>
                <a:lnTo>
                  <a:pt x="1521771" y="119561"/>
                </a:lnTo>
                <a:lnTo>
                  <a:pt x="1533416" y="117448"/>
                </a:lnTo>
                <a:lnTo>
                  <a:pt x="1543473" y="115335"/>
                </a:lnTo>
                <a:lnTo>
                  <a:pt x="1555118" y="113221"/>
                </a:lnTo>
                <a:lnTo>
                  <a:pt x="1565705" y="112164"/>
                </a:lnTo>
                <a:lnTo>
                  <a:pt x="1577350" y="111108"/>
                </a:lnTo>
                <a:lnTo>
                  <a:pt x="1587407" y="110051"/>
                </a:lnTo>
                <a:lnTo>
                  <a:pt x="1599052" y="109523"/>
                </a:lnTo>
                <a:lnTo>
                  <a:pt x="1609639" y="109523"/>
                </a:lnTo>
                <a:lnTo>
                  <a:pt x="1621284" y="109523"/>
                </a:lnTo>
                <a:lnTo>
                  <a:pt x="1631341" y="109523"/>
                </a:lnTo>
                <a:lnTo>
                  <a:pt x="1642457" y="109523"/>
                </a:lnTo>
                <a:lnTo>
                  <a:pt x="1652514" y="110051"/>
                </a:lnTo>
                <a:lnTo>
                  <a:pt x="1663100" y="111108"/>
                </a:lnTo>
                <a:lnTo>
                  <a:pt x="1673687" y="112164"/>
                </a:lnTo>
                <a:lnTo>
                  <a:pt x="1684273" y="114278"/>
                </a:lnTo>
                <a:lnTo>
                  <a:pt x="1694330" y="115863"/>
                </a:lnTo>
                <a:lnTo>
                  <a:pt x="1705446" y="117976"/>
                </a:lnTo>
                <a:lnTo>
                  <a:pt x="1714974" y="119561"/>
                </a:lnTo>
                <a:lnTo>
                  <a:pt x="1723973" y="121675"/>
                </a:lnTo>
                <a:lnTo>
                  <a:pt x="1733500" y="124317"/>
                </a:lnTo>
                <a:lnTo>
                  <a:pt x="1743028" y="126958"/>
                </a:lnTo>
                <a:lnTo>
                  <a:pt x="1752027" y="129600"/>
                </a:lnTo>
                <a:lnTo>
                  <a:pt x="1761555" y="132770"/>
                </a:lnTo>
                <a:lnTo>
                  <a:pt x="1770024" y="136469"/>
                </a:lnTo>
                <a:lnTo>
                  <a:pt x="1779022" y="140167"/>
                </a:lnTo>
                <a:lnTo>
                  <a:pt x="1786962" y="143866"/>
                </a:lnTo>
                <a:lnTo>
                  <a:pt x="1795431" y="147564"/>
                </a:lnTo>
                <a:lnTo>
                  <a:pt x="1803371" y="151791"/>
                </a:lnTo>
                <a:lnTo>
                  <a:pt x="1811311" y="156018"/>
                </a:lnTo>
                <a:lnTo>
                  <a:pt x="1818721" y="159717"/>
                </a:lnTo>
                <a:lnTo>
                  <a:pt x="1826661" y="165529"/>
                </a:lnTo>
                <a:lnTo>
                  <a:pt x="1833013" y="170284"/>
                </a:lnTo>
                <a:lnTo>
                  <a:pt x="1840424" y="176096"/>
                </a:lnTo>
                <a:lnTo>
                  <a:pt x="1846776" y="180851"/>
                </a:lnTo>
                <a:lnTo>
                  <a:pt x="1852598" y="186134"/>
                </a:lnTo>
                <a:lnTo>
                  <a:pt x="1858421" y="191946"/>
                </a:lnTo>
                <a:lnTo>
                  <a:pt x="1864243" y="197758"/>
                </a:lnTo>
                <a:lnTo>
                  <a:pt x="1869007" y="203042"/>
                </a:lnTo>
                <a:lnTo>
                  <a:pt x="1873771" y="209382"/>
                </a:lnTo>
                <a:lnTo>
                  <a:pt x="1878535" y="216251"/>
                </a:lnTo>
                <a:lnTo>
                  <a:pt x="1883299" y="222591"/>
                </a:lnTo>
                <a:lnTo>
                  <a:pt x="1886475" y="228931"/>
                </a:lnTo>
                <a:lnTo>
                  <a:pt x="1890180" y="234743"/>
                </a:lnTo>
                <a:lnTo>
                  <a:pt x="1892827" y="241612"/>
                </a:lnTo>
                <a:lnTo>
                  <a:pt x="1896003" y="249009"/>
                </a:lnTo>
                <a:lnTo>
                  <a:pt x="1898120" y="255878"/>
                </a:lnTo>
                <a:lnTo>
                  <a:pt x="1899708" y="263275"/>
                </a:lnTo>
                <a:lnTo>
                  <a:pt x="1901825" y="270672"/>
                </a:lnTo>
                <a:lnTo>
                  <a:pt x="1903413" y="278597"/>
                </a:lnTo>
                <a:lnTo>
                  <a:pt x="1903413" y="284937"/>
                </a:lnTo>
                <a:lnTo>
                  <a:pt x="1903413" y="291806"/>
                </a:lnTo>
                <a:lnTo>
                  <a:pt x="1903413" y="297618"/>
                </a:lnTo>
                <a:lnTo>
                  <a:pt x="1903413" y="304486"/>
                </a:lnTo>
                <a:lnTo>
                  <a:pt x="1902355" y="310298"/>
                </a:lnTo>
                <a:lnTo>
                  <a:pt x="1902355" y="316639"/>
                </a:lnTo>
                <a:lnTo>
                  <a:pt x="1901825" y="322451"/>
                </a:lnTo>
                <a:lnTo>
                  <a:pt x="1900767" y="328791"/>
                </a:lnTo>
                <a:lnTo>
                  <a:pt x="1898649" y="334074"/>
                </a:lnTo>
                <a:lnTo>
                  <a:pt x="1897591" y="339358"/>
                </a:lnTo>
                <a:lnTo>
                  <a:pt x="1895473" y="345170"/>
                </a:lnTo>
                <a:lnTo>
                  <a:pt x="1893885" y="350454"/>
                </a:lnTo>
                <a:lnTo>
                  <a:pt x="1891239" y="355209"/>
                </a:lnTo>
                <a:lnTo>
                  <a:pt x="1889122" y="359964"/>
                </a:lnTo>
                <a:lnTo>
                  <a:pt x="1887534" y="364719"/>
                </a:lnTo>
                <a:lnTo>
                  <a:pt x="1885416" y="369474"/>
                </a:lnTo>
                <a:lnTo>
                  <a:pt x="1881711" y="373173"/>
                </a:lnTo>
                <a:lnTo>
                  <a:pt x="1878535" y="377400"/>
                </a:lnTo>
                <a:lnTo>
                  <a:pt x="1875359" y="381627"/>
                </a:lnTo>
                <a:lnTo>
                  <a:pt x="1872712" y="385325"/>
                </a:lnTo>
                <a:lnTo>
                  <a:pt x="1864773" y="392194"/>
                </a:lnTo>
                <a:lnTo>
                  <a:pt x="1858421" y="399591"/>
                </a:lnTo>
                <a:lnTo>
                  <a:pt x="1853657" y="402233"/>
                </a:lnTo>
                <a:lnTo>
                  <a:pt x="1849422" y="405931"/>
                </a:lnTo>
                <a:lnTo>
                  <a:pt x="1845188" y="408573"/>
                </a:lnTo>
                <a:lnTo>
                  <a:pt x="1841482" y="411743"/>
                </a:lnTo>
                <a:lnTo>
                  <a:pt x="1836718" y="413856"/>
                </a:lnTo>
                <a:lnTo>
                  <a:pt x="1832484" y="416498"/>
                </a:lnTo>
                <a:lnTo>
                  <a:pt x="1827720" y="419140"/>
                </a:lnTo>
                <a:lnTo>
                  <a:pt x="1823485" y="421782"/>
                </a:lnTo>
                <a:lnTo>
                  <a:pt x="1818192" y="423367"/>
                </a:lnTo>
                <a:lnTo>
                  <a:pt x="1813428" y="425480"/>
                </a:lnTo>
                <a:lnTo>
                  <a:pt x="1808135" y="426537"/>
                </a:lnTo>
                <a:lnTo>
                  <a:pt x="1803371" y="428650"/>
                </a:lnTo>
                <a:lnTo>
                  <a:pt x="1798078" y="430236"/>
                </a:lnTo>
                <a:lnTo>
                  <a:pt x="1793314" y="431292"/>
                </a:lnTo>
                <a:lnTo>
                  <a:pt x="1788021" y="432877"/>
                </a:lnTo>
                <a:lnTo>
                  <a:pt x="1783257" y="434991"/>
                </a:lnTo>
                <a:lnTo>
                  <a:pt x="1776905" y="435519"/>
                </a:lnTo>
                <a:lnTo>
                  <a:pt x="1772141" y="436047"/>
                </a:lnTo>
                <a:lnTo>
                  <a:pt x="1766318" y="436576"/>
                </a:lnTo>
                <a:lnTo>
                  <a:pt x="1761555" y="438161"/>
                </a:lnTo>
                <a:lnTo>
                  <a:pt x="1756261" y="438161"/>
                </a:lnTo>
                <a:lnTo>
                  <a:pt x="1750439" y="438689"/>
                </a:lnTo>
                <a:lnTo>
                  <a:pt x="1745145" y="439746"/>
                </a:lnTo>
                <a:lnTo>
                  <a:pt x="1740382" y="440274"/>
                </a:lnTo>
                <a:lnTo>
                  <a:pt x="1734559" y="440274"/>
                </a:lnTo>
                <a:lnTo>
                  <a:pt x="1729795" y="440274"/>
                </a:lnTo>
                <a:lnTo>
                  <a:pt x="1723443" y="440274"/>
                </a:lnTo>
                <a:lnTo>
                  <a:pt x="1718679" y="440274"/>
                </a:lnTo>
                <a:lnTo>
                  <a:pt x="1713386" y="439746"/>
                </a:lnTo>
                <a:lnTo>
                  <a:pt x="1708093" y="439746"/>
                </a:lnTo>
                <a:lnTo>
                  <a:pt x="1702800" y="438689"/>
                </a:lnTo>
                <a:lnTo>
                  <a:pt x="1698036" y="438689"/>
                </a:lnTo>
                <a:lnTo>
                  <a:pt x="1692213" y="437633"/>
                </a:lnTo>
                <a:lnTo>
                  <a:pt x="1687449" y="436576"/>
                </a:lnTo>
                <a:lnTo>
                  <a:pt x="1682156" y="436047"/>
                </a:lnTo>
                <a:lnTo>
                  <a:pt x="1677392" y="435519"/>
                </a:lnTo>
                <a:lnTo>
                  <a:pt x="1672628" y="433934"/>
                </a:lnTo>
                <a:lnTo>
                  <a:pt x="1667864" y="433406"/>
                </a:lnTo>
                <a:lnTo>
                  <a:pt x="1664159" y="432349"/>
                </a:lnTo>
                <a:lnTo>
                  <a:pt x="1659947" y="431298"/>
                </a:lnTo>
                <a:lnTo>
                  <a:pt x="1659473" y="431799"/>
                </a:lnTo>
                <a:lnTo>
                  <a:pt x="1642948" y="425919"/>
                </a:lnTo>
                <a:lnTo>
                  <a:pt x="1642875" y="425431"/>
                </a:lnTo>
                <a:lnTo>
                  <a:pt x="1638222" y="423367"/>
                </a:lnTo>
                <a:lnTo>
                  <a:pt x="1633458" y="421253"/>
                </a:lnTo>
                <a:lnTo>
                  <a:pt x="1628694" y="420197"/>
                </a:lnTo>
                <a:lnTo>
                  <a:pt x="1624460" y="418612"/>
                </a:lnTo>
                <a:lnTo>
                  <a:pt x="1619696" y="416498"/>
                </a:lnTo>
                <a:lnTo>
                  <a:pt x="1615990" y="415442"/>
                </a:lnTo>
                <a:lnTo>
                  <a:pt x="1611227" y="413856"/>
                </a:lnTo>
                <a:lnTo>
                  <a:pt x="1606992" y="413328"/>
                </a:lnTo>
                <a:lnTo>
                  <a:pt x="1601699" y="411215"/>
                </a:lnTo>
                <a:lnTo>
                  <a:pt x="1597464" y="410686"/>
                </a:lnTo>
                <a:lnTo>
                  <a:pt x="1592171" y="409101"/>
                </a:lnTo>
                <a:lnTo>
                  <a:pt x="1587936" y="408573"/>
                </a:lnTo>
                <a:lnTo>
                  <a:pt x="1583172" y="406988"/>
                </a:lnTo>
                <a:lnTo>
                  <a:pt x="1578409" y="406459"/>
                </a:lnTo>
                <a:lnTo>
                  <a:pt x="1574174" y="405931"/>
                </a:lnTo>
                <a:lnTo>
                  <a:pt x="1569939" y="405931"/>
                </a:lnTo>
                <a:lnTo>
                  <a:pt x="1564646" y="404346"/>
                </a:lnTo>
                <a:lnTo>
                  <a:pt x="1560412" y="403818"/>
                </a:lnTo>
                <a:lnTo>
                  <a:pt x="1555118" y="403289"/>
                </a:lnTo>
                <a:lnTo>
                  <a:pt x="1550884" y="403289"/>
                </a:lnTo>
                <a:lnTo>
                  <a:pt x="1546120" y="403289"/>
                </a:lnTo>
                <a:lnTo>
                  <a:pt x="1541356" y="403289"/>
                </a:lnTo>
                <a:lnTo>
                  <a:pt x="1536592" y="403289"/>
                </a:lnTo>
                <a:lnTo>
                  <a:pt x="1532357" y="403289"/>
                </a:lnTo>
                <a:lnTo>
                  <a:pt x="1527064" y="402233"/>
                </a:lnTo>
                <a:lnTo>
                  <a:pt x="1522300" y="402233"/>
                </a:lnTo>
                <a:lnTo>
                  <a:pt x="1517536" y="402233"/>
                </a:lnTo>
                <a:lnTo>
                  <a:pt x="1513831" y="402233"/>
                </a:lnTo>
                <a:lnTo>
                  <a:pt x="1509067" y="402233"/>
                </a:lnTo>
                <a:lnTo>
                  <a:pt x="1504303" y="403289"/>
                </a:lnTo>
                <a:lnTo>
                  <a:pt x="1499539" y="403818"/>
                </a:lnTo>
                <a:lnTo>
                  <a:pt x="1495305" y="404346"/>
                </a:lnTo>
                <a:lnTo>
                  <a:pt x="1490011" y="404346"/>
                </a:lnTo>
                <a:lnTo>
                  <a:pt x="1485248" y="404346"/>
                </a:lnTo>
                <a:lnTo>
                  <a:pt x="1480484" y="404874"/>
                </a:lnTo>
                <a:lnTo>
                  <a:pt x="1476249" y="405931"/>
                </a:lnTo>
                <a:lnTo>
                  <a:pt x="1471485" y="406459"/>
                </a:lnTo>
                <a:lnTo>
                  <a:pt x="1466721" y="406988"/>
                </a:lnTo>
                <a:lnTo>
                  <a:pt x="1461957" y="408045"/>
                </a:lnTo>
                <a:lnTo>
                  <a:pt x="1458252" y="409101"/>
                </a:lnTo>
                <a:lnTo>
                  <a:pt x="1453488" y="409101"/>
                </a:lnTo>
                <a:lnTo>
                  <a:pt x="1448724" y="410686"/>
                </a:lnTo>
                <a:lnTo>
                  <a:pt x="1443960" y="411215"/>
                </a:lnTo>
                <a:lnTo>
                  <a:pt x="1439726" y="412271"/>
                </a:lnTo>
                <a:lnTo>
                  <a:pt x="1436020" y="413328"/>
                </a:lnTo>
                <a:lnTo>
                  <a:pt x="1431786" y="415442"/>
                </a:lnTo>
                <a:lnTo>
                  <a:pt x="1427551" y="415970"/>
                </a:lnTo>
                <a:lnTo>
                  <a:pt x="1423846" y="418083"/>
                </a:lnTo>
                <a:lnTo>
                  <a:pt x="1419082" y="418612"/>
                </a:lnTo>
                <a:lnTo>
                  <a:pt x="1414848" y="420197"/>
                </a:lnTo>
                <a:lnTo>
                  <a:pt x="1410084" y="421253"/>
                </a:lnTo>
                <a:lnTo>
                  <a:pt x="1405849" y="423367"/>
                </a:lnTo>
                <a:lnTo>
                  <a:pt x="1402144" y="424424"/>
                </a:lnTo>
                <a:lnTo>
                  <a:pt x="1397909" y="426009"/>
                </a:lnTo>
                <a:lnTo>
                  <a:pt x="1393675" y="428122"/>
                </a:lnTo>
                <a:lnTo>
                  <a:pt x="1390499" y="430236"/>
                </a:lnTo>
                <a:lnTo>
                  <a:pt x="1386264" y="431292"/>
                </a:lnTo>
                <a:lnTo>
                  <a:pt x="1382559" y="433406"/>
                </a:lnTo>
                <a:lnTo>
                  <a:pt x="1378324" y="435519"/>
                </a:lnTo>
                <a:lnTo>
                  <a:pt x="1374619" y="437633"/>
                </a:lnTo>
                <a:lnTo>
                  <a:pt x="1367208" y="441331"/>
                </a:lnTo>
                <a:lnTo>
                  <a:pt x="1361386" y="446086"/>
                </a:lnTo>
                <a:lnTo>
                  <a:pt x="1361386" y="445030"/>
                </a:lnTo>
                <a:lnTo>
                  <a:pt x="1362444" y="443444"/>
                </a:lnTo>
                <a:lnTo>
                  <a:pt x="1364032" y="440803"/>
                </a:lnTo>
                <a:lnTo>
                  <a:pt x="1367208" y="437633"/>
                </a:lnTo>
                <a:lnTo>
                  <a:pt x="1370384" y="432877"/>
                </a:lnTo>
                <a:lnTo>
                  <a:pt x="1374619" y="427594"/>
                </a:lnTo>
                <a:lnTo>
                  <a:pt x="1379383" y="421253"/>
                </a:lnTo>
                <a:lnTo>
                  <a:pt x="1385735" y="415442"/>
                </a:lnTo>
                <a:lnTo>
                  <a:pt x="1388381" y="411215"/>
                </a:lnTo>
                <a:lnTo>
                  <a:pt x="1391557" y="406988"/>
                </a:lnTo>
                <a:lnTo>
                  <a:pt x="1394733" y="403289"/>
                </a:lnTo>
                <a:lnTo>
                  <a:pt x="1398438" y="399591"/>
                </a:lnTo>
                <a:lnTo>
                  <a:pt x="1402144" y="395892"/>
                </a:lnTo>
                <a:lnTo>
                  <a:pt x="1405849" y="391665"/>
                </a:lnTo>
                <a:lnTo>
                  <a:pt x="1410084" y="387439"/>
                </a:lnTo>
                <a:lnTo>
                  <a:pt x="1414848" y="383740"/>
                </a:lnTo>
                <a:lnTo>
                  <a:pt x="1419082" y="378985"/>
                </a:lnTo>
                <a:lnTo>
                  <a:pt x="1422787" y="374230"/>
                </a:lnTo>
                <a:lnTo>
                  <a:pt x="1427022" y="370003"/>
                </a:lnTo>
                <a:lnTo>
                  <a:pt x="1432315" y="365776"/>
                </a:lnTo>
                <a:lnTo>
                  <a:pt x="1436550" y="361021"/>
                </a:lnTo>
                <a:lnTo>
                  <a:pt x="1441843" y="356266"/>
                </a:lnTo>
                <a:lnTo>
                  <a:pt x="1446607" y="352567"/>
                </a:lnTo>
                <a:lnTo>
                  <a:pt x="1452959" y="348340"/>
                </a:lnTo>
                <a:lnTo>
                  <a:pt x="1457723" y="343585"/>
                </a:lnTo>
                <a:lnTo>
                  <a:pt x="1463016" y="338830"/>
                </a:lnTo>
                <a:lnTo>
                  <a:pt x="1467780" y="334074"/>
                </a:lnTo>
                <a:lnTo>
                  <a:pt x="1473602" y="330376"/>
                </a:lnTo>
                <a:lnTo>
                  <a:pt x="1478896" y="325621"/>
                </a:lnTo>
                <a:lnTo>
                  <a:pt x="1485248" y="321394"/>
                </a:lnTo>
                <a:lnTo>
                  <a:pt x="1491070" y="317167"/>
                </a:lnTo>
                <a:lnTo>
                  <a:pt x="1497422" y="313469"/>
                </a:lnTo>
                <a:lnTo>
                  <a:pt x="1503245" y="308713"/>
                </a:lnTo>
                <a:lnTo>
                  <a:pt x="1509596" y="304486"/>
                </a:lnTo>
                <a:lnTo>
                  <a:pt x="1515948" y="300260"/>
                </a:lnTo>
                <a:lnTo>
                  <a:pt x="1521771" y="297089"/>
                </a:lnTo>
                <a:lnTo>
                  <a:pt x="1528123" y="292863"/>
                </a:lnTo>
                <a:lnTo>
                  <a:pt x="1534475" y="290221"/>
                </a:lnTo>
                <a:lnTo>
                  <a:pt x="1541356" y="287051"/>
                </a:lnTo>
                <a:lnTo>
                  <a:pt x="1548237" y="284409"/>
                </a:lnTo>
                <a:lnTo>
                  <a:pt x="1554060" y="280710"/>
                </a:lnTo>
                <a:lnTo>
                  <a:pt x="1560941" y="278069"/>
                </a:lnTo>
                <a:lnTo>
                  <a:pt x="1567822" y="274898"/>
                </a:lnTo>
                <a:lnTo>
                  <a:pt x="1574703" y="272785"/>
                </a:lnTo>
                <a:lnTo>
                  <a:pt x="1581584" y="270672"/>
                </a:lnTo>
                <a:lnTo>
                  <a:pt x="1587936" y="268558"/>
                </a:lnTo>
                <a:lnTo>
                  <a:pt x="1594818" y="266445"/>
                </a:lnTo>
                <a:lnTo>
                  <a:pt x="1602228" y="265388"/>
                </a:lnTo>
                <a:lnTo>
                  <a:pt x="1609109" y="263275"/>
                </a:lnTo>
                <a:lnTo>
                  <a:pt x="1616520" y="262746"/>
                </a:lnTo>
                <a:lnTo>
                  <a:pt x="1623401" y="261690"/>
                </a:lnTo>
                <a:lnTo>
                  <a:pt x="1630812" y="261690"/>
                </a:lnTo>
                <a:lnTo>
                  <a:pt x="1637693" y="261161"/>
                </a:lnTo>
                <a:lnTo>
                  <a:pt x="1645633" y="261161"/>
                </a:lnTo>
                <a:lnTo>
                  <a:pt x="1652514" y="261690"/>
                </a:lnTo>
                <a:lnTo>
                  <a:pt x="1660454" y="263275"/>
                </a:lnTo>
                <a:lnTo>
                  <a:pt x="1666806" y="263275"/>
                </a:lnTo>
                <a:lnTo>
                  <a:pt x="1673687" y="264860"/>
                </a:lnTo>
                <a:lnTo>
                  <a:pt x="1679509" y="265388"/>
                </a:lnTo>
                <a:lnTo>
                  <a:pt x="1686391" y="267501"/>
                </a:lnTo>
                <a:lnTo>
                  <a:pt x="1691684" y="268030"/>
                </a:lnTo>
                <a:lnTo>
                  <a:pt x="1696977" y="269615"/>
                </a:lnTo>
                <a:lnTo>
                  <a:pt x="1702800" y="271200"/>
                </a:lnTo>
                <a:lnTo>
                  <a:pt x="1708093" y="273313"/>
                </a:lnTo>
                <a:lnTo>
                  <a:pt x="1711798" y="275427"/>
                </a:lnTo>
                <a:lnTo>
                  <a:pt x="1716033" y="277540"/>
                </a:lnTo>
                <a:lnTo>
                  <a:pt x="1720267" y="279654"/>
                </a:lnTo>
                <a:lnTo>
                  <a:pt x="1725031" y="281767"/>
                </a:lnTo>
                <a:lnTo>
                  <a:pt x="1730854" y="285994"/>
                </a:lnTo>
                <a:lnTo>
                  <a:pt x="1737735" y="291806"/>
                </a:lnTo>
                <a:lnTo>
                  <a:pt x="1741970" y="296561"/>
                </a:lnTo>
                <a:lnTo>
                  <a:pt x="1745675" y="302373"/>
                </a:lnTo>
                <a:lnTo>
                  <a:pt x="1749380" y="308713"/>
                </a:lnTo>
                <a:lnTo>
                  <a:pt x="1752027" y="314525"/>
                </a:lnTo>
                <a:lnTo>
                  <a:pt x="1753085" y="320866"/>
                </a:lnTo>
                <a:lnTo>
                  <a:pt x="1754144" y="326677"/>
                </a:lnTo>
                <a:lnTo>
                  <a:pt x="1754144" y="333546"/>
                </a:lnTo>
                <a:lnTo>
                  <a:pt x="1754673" y="340415"/>
                </a:lnTo>
                <a:lnTo>
                  <a:pt x="1753085" y="346227"/>
                </a:lnTo>
                <a:lnTo>
                  <a:pt x="1752027" y="352567"/>
                </a:lnTo>
                <a:lnTo>
                  <a:pt x="1749909" y="358379"/>
                </a:lnTo>
                <a:lnTo>
                  <a:pt x="1748321" y="364719"/>
                </a:lnTo>
                <a:lnTo>
                  <a:pt x="1745675" y="370003"/>
                </a:lnTo>
                <a:lnTo>
                  <a:pt x="1743028" y="375286"/>
                </a:lnTo>
                <a:lnTo>
                  <a:pt x="1740382" y="380570"/>
                </a:lnTo>
                <a:lnTo>
                  <a:pt x="1737735" y="386382"/>
                </a:lnTo>
                <a:lnTo>
                  <a:pt x="1734559" y="390080"/>
                </a:lnTo>
                <a:lnTo>
                  <a:pt x="1730854" y="394307"/>
                </a:lnTo>
                <a:lnTo>
                  <a:pt x="1727678" y="397477"/>
                </a:lnTo>
                <a:lnTo>
                  <a:pt x="1725031" y="401176"/>
                </a:lnTo>
                <a:lnTo>
                  <a:pt x="1718679" y="405931"/>
                </a:lnTo>
                <a:lnTo>
                  <a:pt x="1713915" y="408573"/>
                </a:lnTo>
                <a:lnTo>
                  <a:pt x="1715503" y="408573"/>
                </a:lnTo>
                <a:lnTo>
                  <a:pt x="1720267" y="409101"/>
                </a:lnTo>
                <a:lnTo>
                  <a:pt x="1722914" y="409101"/>
                </a:lnTo>
                <a:lnTo>
                  <a:pt x="1727148" y="409101"/>
                </a:lnTo>
                <a:lnTo>
                  <a:pt x="1730854" y="409101"/>
                </a:lnTo>
                <a:lnTo>
                  <a:pt x="1737206" y="409630"/>
                </a:lnTo>
                <a:lnTo>
                  <a:pt x="1741970" y="409101"/>
                </a:lnTo>
                <a:lnTo>
                  <a:pt x="1747792" y="409101"/>
                </a:lnTo>
                <a:lnTo>
                  <a:pt x="1754144" y="408573"/>
                </a:lnTo>
                <a:lnTo>
                  <a:pt x="1760496" y="408573"/>
                </a:lnTo>
                <a:lnTo>
                  <a:pt x="1767377" y="406988"/>
                </a:lnTo>
                <a:lnTo>
                  <a:pt x="1774788" y="405931"/>
                </a:lnTo>
                <a:lnTo>
                  <a:pt x="1781669" y="404346"/>
                </a:lnTo>
                <a:lnTo>
                  <a:pt x="1789079" y="403289"/>
                </a:lnTo>
                <a:lnTo>
                  <a:pt x="1795961" y="399591"/>
                </a:lnTo>
                <a:lnTo>
                  <a:pt x="1802842" y="396949"/>
                </a:lnTo>
                <a:lnTo>
                  <a:pt x="1809723" y="393779"/>
                </a:lnTo>
                <a:lnTo>
                  <a:pt x="1817133" y="390080"/>
                </a:lnTo>
                <a:lnTo>
                  <a:pt x="1822956" y="385325"/>
                </a:lnTo>
                <a:lnTo>
                  <a:pt x="1829837" y="380042"/>
                </a:lnTo>
                <a:lnTo>
                  <a:pt x="1835660" y="374230"/>
                </a:lnTo>
                <a:lnTo>
                  <a:pt x="1842012" y="368418"/>
                </a:lnTo>
                <a:lnTo>
                  <a:pt x="1844129" y="364719"/>
                </a:lnTo>
                <a:lnTo>
                  <a:pt x="1846776" y="361021"/>
                </a:lnTo>
                <a:lnTo>
                  <a:pt x="1848893" y="357322"/>
                </a:lnTo>
                <a:lnTo>
                  <a:pt x="1851540" y="353624"/>
                </a:lnTo>
                <a:lnTo>
                  <a:pt x="1853657" y="348869"/>
                </a:lnTo>
                <a:lnTo>
                  <a:pt x="1855774" y="345170"/>
                </a:lnTo>
                <a:lnTo>
                  <a:pt x="1857362" y="340415"/>
                </a:lnTo>
                <a:lnTo>
                  <a:pt x="1859479" y="335660"/>
                </a:lnTo>
                <a:lnTo>
                  <a:pt x="1860538" y="330376"/>
                </a:lnTo>
                <a:lnTo>
                  <a:pt x="1861597" y="324564"/>
                </a:lnTo>
                <a:lnTo>
                  <a:pt x="1863185" y="319280"/>
                </a:lnTo>
                <a:lnTo>
                  <a:pt x="1864243" y="313997"/>
                </a:lnTo>
                <a:lnTo>
                  <a:pt x="1864773" y="307657"/>
                </a:lnTo>
                <a:lnTo>
                  <a:pt x="1865831" y="301845"/>
                </a:lnTo>
                <a:lnTo>
                  <a:pt x="1866361" y="295504"/>
                </a:lnTo>
                <a:lnTo>
                  <a:pt x="1866890" y="289692"/>
                </a:lnTo>
                <a:lnTo>
                  <a:pt x="1866361" y="282295"/>
                </a:lnTo>
                <a:lnTo>
                  <a:pt x="1865831" y="275427"/>
                </a:lnTo>
                <a:lnTo>
                  <a:pt x="1864243" y="269615"/>
                </a:lnTo>
                <a:lnTo>
                  <a:pt x="1863185" y="263275"/>
                </a:lnTo>
                <a:lnTo>
                  <a:pt x="1860538" y="256406"/>
                </a:lnTo>
                <a:lnTo>
                  <a:pt x="1858421" y="250594"/>
                </a:lnTo>
                <a:lnTo>
                  <a:pt x="1854715" y="245310"/>
                </a:lnTo>
                <a:lnTo>
                  <a:pt x="1852069" y="239499"/>
                </a:lnTo>
                <a:lnTo>
                  <a:pt x="1847834" y="233687"/>
                </a:lnTo>
                <a:lnTo>
                  <a:pt x="1844129" y="228403"/>
                </a:lnTo>
                <a:lnTo>
                  <a:pt x="1839365" y="222591"/>
                </a:lnTo>
                <a:lnTo>
                  <a:pt x="1834601" y="218893"/>
                </a:lnTo>
                <a:lnTo>
                  <a:pt x="1828249" y="213081"/>
                </a:lnTo>
                <a:lnTo>
                  <a:pt x="1822956" y="209382"/>
                </a:lnTo>
                <a:lnTo>
                  <a:pt x="1817133" y="205155"/>
                </a:lnTo>
                <a:lnTo>
                  <a:pt x="1811311" y="200928"/>
                </a:lnTo>
                <a:lnTo>
                  <a:pt x="1803900" y="196173"/>
                </a:lnTo>
                <a:lnTo>
                  <a:pt x="1797549" y="192475"/>
                </a:lnTo>
                <a:lnTo>
                  <a:pt x="1789609" y="188248"/>
                </a:lnTo>
                <a:lnTo>
                  <a:pt x="1783257" y="185078"/>
                </a:lnTo>
                <a:lnTo>
                  <a:pt x="1774788" y="181379"/>
                </a:lnTo>
                <a:lnTo>
                  <a:pt x="1766848" y="178737"/>
                </a:lnTo>
                <a:lnTo>
                  <a:pt x="1758908" y="175567"/>
                </a:lnTo>
                <a:lnTo>
                  <a:pt x="1751497" y="173454"/>
                </a:lnTo>
                <a:lnTo>
                  <a:pt x="1742499" y="170284"/>
                </a:lnTo>
                <a:lnTo>
                  <a:pt x="1733500" y="167642"/>
                </a:lnTo>
                <a:lnTo>
                  <a:pt x="1725031" y="165529"/>
                </a:lnTo>
                <a:lnTo>
                  <a:pt x="1716033" y="163415"/>
                </a:lnTo>
                <a:lnTo>
                  <a:pt x="1706505" y="161302"/>
                </a:lnTo>
                <a:lnTo>
                  <a:pt x="1696977" y="159717"/>
                </a:lnTo>
                <a:lnTo>
                  <a:pt x="1687449" y="158660"/>
                </a:lnTo>
                <a:lnTo>
                  <a:pt x="1678980" y="158132"/>
                </a:lnTo>
                <a:lnTo>
                  <a:pt x="1668923" y="156018"/>
                </a:lnTo>
                <a:lnTo>
                  <a:pt x="1658336" y="155490"/>
                </a:lnTo>
                <a:lnTo>
                  <a:pt x="1648279" y="153905"/>
                </a:lnTo>
                <a:lnTo>
                  <a:pt x="1638751" y="153905"/>
                </a:lnTo>
                <a:lnTo>
                  <a:pt x="1628694" y="153376"/>
                </a:lnTo>
                <a:lnTo>
                  <a:pt x="1618637" y="153376"/>
                </a:lnTo>
                <a:lnTo>
                  <a:pt x="1608580" y="153376"/>
                </a:lnTo>
                <a:lnTo>
                  <a:pt x="1599052" y="153905"/>
                </a:lnTo>
                <a:lnTo>
                  <a:pt x="1588995" y="153905"/>
                </a:lnTo>
                <a:lnTo>
                  <a:pt x="1578409" y="153905"/>
                </a:lnTo>
                <a:lnTo>
                  <a:pt x="1568351" y="154433"/>
                </a:lnTo>
                <a:lnTo>
                  <a:pt x="1558824" y="156018"/>
                </a:lnTo>
                <a:lnTo>
                  <a:pt x="1548766" y="157075"/>
                </a:lnTo>
                <a:lnTo>
                  <a:pt x="1538709" y="158660"/>
                </a:lnTo>
                <a:lnTo>
                  <a:pt x="1529181" y="160773"/>
                </a:lnTo>
                <a:lnTo>
                  <a:pt x="1520183" y="162887"/>
                </a:lnTo>
                <a:lnTo>
                  <a:pt x="1510126" y="164472"/>
                </a:lnTo>
                <a:lnTo>
                  <a:pt x="1500598" y="166585"/>
                </a:lnTo>
                <a:lnTo>
                  <a:pt x="1491070" y="168699"/>
                </a:lnTo>
                <a:lnTo>
                  <a:pt x="1482601" y="171869"/>
                </a:lnTo>
                <a:lnTo>
                  <a:pt x="1473073" y="175039"/>
                </a:lnTo>
                <a:lnTo>
                  <a:pt x="1464075" y="178209"/>
                </a:lnTo>
                <a:lnTo>
                  <a:pt x="1455605" y="181379"/>
                </a:lnTo>
                <a:lnTo>
                  <a:pt x="1447136" y="185606"/>
                </a:lnTo>
                <a:lnTo>
                  <a:pt x="1438667" y="188776"/>
                </a:lnTo>
                <a:lnTo>
                  <a:pt x="1430198" y="193003"/>
                </a:lnTo>
                <a:lnTo>
                  <a:pt x="1422787" y="197230"/>
                </a:lnTo>
                <a:lnTo>
                  <a:pt x="1415377" y="201985"/>
                </a:lnTo>
                <a:lnTo>
                  <a:pt x="1407966" y="205684"/>
                </a:lnTo>
                <a:lnTo>
                  <a:pt x="1401085" y="211496"/>
                </a:lnTo>
                <a:lnTo>
                  <a:pt x="1394733" y="216779"/>
                </a:lnTo>
                <a:lnTo>
                  <a:pt x="1388381" y="222591"/>
                </a:lnTo>
                <a:lnTo>
                  <a:pt x="1381500" y="227346"/>
                </a:lnTo>
                <a:lnTo>
                  <a:pt x="1375678" y="233158"/>
                </a:lnTo>
                <a:lnTo>
                  <a:pt x="1369326" y="237385"/>
                </a:lnTo>
                <a:lnTo>
                  <a:pt x="1363503" y="243197"/>
                </a:lnTo>
                <a:lnTo>
                  <a:pt x="1357151" y="246896"/>
                </a:lnTo>
                <a:lnTo>
                  <a:pt x="1351329" y="252707"/>
                </a:lnTo>
                <a:lnTo>
                  <a:pt x="1344977" y="256406"/>
                </a:lnTo>
                <a:lnTo>
                  <a:pt x="1339684" y="261690"/>
                </a:lnTo>
                <a:lnTo>
                  <a:pt x="1333332" y="265916"/>
                </a:lnTo>
                <a:lnTo>
                  <a:pt x="1327509" y="270672"/>
                </a:lnTo>
                <a:lnTo>
                  <a:pt x="1322216" y="274898"/>
                </a:lnTo>
                <a:lnTo>
                  <a:pt x="1316923" y="279654"/>
                </a:lnTo>
                <a:lnTo>
                  <a:pt x="1310571" y="283352"/>
                </a:lnTo>
                <a:lnTo>
                  <a:pt x="1305278" y="287579"/>
                </a:lnTo>
                <a:lnTo>
                  <a:pt x="1299984" y="291806"/>
                </a:lnTo>
                <a:lnTo>
                  <a:pt x="1295220" y="295504"/>
                </a:lnTo>
                <a:lnTo>
                  <a:pt x="1288868" y="299203"/>
                </a:lnTo>
                <a:lnTo>
                  <a:pt x="1284105" y="302373"/>
                </a:lnTo>
                <a:lnTo>
                  <a:pt x="1278811" y="306072"/>
                </a:lnTo>
                <a:lnTo>
                  <a:pt x="1273518" y="309770"/>
                </a:lnTo>
                <a:lnTo>
                  <a:pt x="1268754" y="313469"/>
                </a:lnTo>
                <a:lnTo>
                  <a:pt x="1262932" y="316639"/>
                </a:lnTo>
                <a:lnTo>
                  <a:pt x="1257109" y="319809"/>
                </a:lnTo>
                <a:lnTo>
                  <a:pt x="1252874" y="324036"/>
                </a:lnTo>
                <a:lnTo>
                  <a:pt x="1247581" y="326677"/>
                </a:lnTo>
                <a:lnTo>
                  <a:pt x="1242288" y="329319"/>
                </a:lnTo>
                <a:lnTo>
                  <a:pt x="1236995" y="331961"/>
                </a:lnTo>
                <a:lnTo>
                  <a:pt x="1232231" y="335660"/>
                </a:lnTo>
                <a:lnTo>
                  <a:pt x="1226408" y="338301"/>
                </a:lnTo>
                <a:lnTo>
                  <a:pt x="1221644" y="340943"/>
                </a:lnTo>
                <a:lnTo>
                  <a:pt x="1216351" y="343585"/>
                </a:lnTo>
                <a:lnTo>
                  <a:pt x="1211587" y="347283"/>
                </a:lnTo>
                <a:lnTo>
                  <a:pt x="1205765" y="348869"/>
                </a:lnTo>
                <a:lnTo>
                  <a:pt x="1200471" y="350982"/>
                </a:lnTo>
                <a:lnTo>
                  <a:pt x="1194649" y="353095"/>
                </a:lnTo>
                <a:lnTo>
                  <a:pt x="1189356" y="355737"/>
                </a:lnTo>
                <a:lnTo>
                  <a:pt x="1184062" y="357851"/>
                </a:lnTo>
                <a:lnTo>
                  <a:pt x="1178769" y="359964"/>
                </a:lnTo>
                <a:lnTo>
                  <a:pt x="1172947" y="362077"/>
                </a:lnTo>
                <a:lnTo>
                  <a:pt x="1167653" y="363662"/>
                </a:lnTo>
                <a:lnTo>
                  <a:pt x="1161831" y="365248"/>
                </a:lnTo>
                <a:lnTo>
                  <a:pt x="1156008" y="367361"/>
                </a:lnTo>
                <a:lnTo>
                  <a:pt x="1150715" y="368418"/>
                </a:lnTo>
                <a:lnTo>
                  <a:pt x="1145422" y="370531"/>
                </a:lnTo>
                <a:lnTo>
                  <a:pt x="1139070" y="372116"/>
                </a:lnTo>
                <a:lnTo>
                  <a:pt x="1133777" y="374230"/>
                </a:lnTo>
                <a:lnTo>
                  <a:pt x="1127954" y="375286"/>
                </a:lnTo>
                <a:lnTo>
                  <a:pt x="1122131" y="377400"/>
                </a:lnTo>
                <a:lnTo>
                  <a:pt x="1115780" y="377928"/>
                </a:lnTo>
                <a:lnTo>
                  <a:pt x="1109428" y="380042"/>
                </a:lnTo>
                <a:lnTo>
                  <a:pt x="1103605" y="380570"/>
                </a:lnTo>
                <a:lnTo>
                  <a:pt x="1097253" y="382683"/>
                </a:lnTo>
                <a:lnTo>
                  <a:pt x="1090372" y="383740"/>
                </a:lnTo>
                <a:lnTo>
                  <a:pt x="1084550" y="384797"/>
                </a:lnTo>
                <a:lnTo>
                  <a:pt x="1077668" y="386382"/>
                </a:lnTo>
                <a:lnTo>
                  <a:pt x="1071846" y="387439"/>
                </a:lnTo>
                <a:lnTo>
                  <a:pt x="1063906" y="387967"/>
                </a:lnTo>
                <a:lnTo>
                  <a:pt x="1057554" y="389024"/>
                </a:lnTo>
                <a:lnTo>
                  <a:pt x="1050673" y="389552"/>
                </a:lnTo>
                <a:lnTo>
                  <a:pt x="1043792" y="391137"/>
                </a:lnTo>
                <a:lnTo>
                  <a:pt x="1036381" y="391665"/>
                </a:lnTo>
                <a:lnTo>
                  <a:pt x="1029500" y="392194"/>
                </a:lnTo>
                <a:lnTo>
                  <a:pt x="1022089" y="392722"/>
                </a:lnTo>
                <a:lnTo>
                  <a:pt x="1015208" y="394307"/>
                </a:lnTo>
                <a:lnTo>
                  <a:pt x="1007268" y="394307"/>
                </a:lnTo>
                <a:lnTo>
                  <a:pt x="999328" y="394307"/>
                </a:lnTo>
                <a:lnTo>
                  <a:pt x="990859" y="393779"/>
                </a:lnTo>
                <a:lnTo>
                  <a:pt x="983449" y="393779"/>
                </a:lnTo>
                <a:lnTo>
                  <a:pt x="975509" y="392194"/>
                </a:lnTo>
                <a:lnTo>
                  <a:pt x="967569" y="391665"/>
                </a:lnTo>
                <a:lnTo>
                  <a:pt x="959100" y="391137"/>
                </a:lnTo>
                <a:lnTo>
                  <a:pt x="951689" y="390080"/>
                </a:lnTo>
                <a:lnTo>
                  <a:pt x="943749" y="387967"/>
                </a:lnTo>
                <a:lnTo>
                  <a:pt x="935280" y="386382"/>
                </a:lnTo>
                <a:lnTo>
                  <a:pt x="927340" y="384268"/>
                </a:lnTo>
                <a:lnTo>
                  <a:pt x="919401" y="382155"/>
                </a:lnTo>
                <a:lnTo>
                  <a:pt x="910931" y="379513"/>
                </a:lnTo>
                <a:lnTo>
                  <a:pt x="902991" y="377400"/>
                </a:lnTo>
                <a:lnTo>
                  <a:pt x="895052" y="374758"/>
                </a:lnTo>
                <a:lnTo>
                  <a:pt x="886582" y="372645"/>
                </a:lnTo>
                <a:lnTo>
                  <a:pt x="878643" y="369474"/>
                </a:lnTo>
                <a:lnTo>
                  <a:pt x="870703" y="365776"/>
                </a:lnTo>
                <a:lnTo>
                  <a:pt x="862234" y="362606"/>
                </a:lnTo>
                <a:lnTo>
                  <a:pt x="854294" y="359964"/>
                </a:lnTo>
                <a:lnTo>
                  <a:pt x="846354" y="356266"/>
                </a:lnTo>
                <a:lnTo>
                  <a:pt x="837885" y="353095"/>
                </a:lnTo>
                <a:lnTo>
                  <a:pt x="829945" y="349925"/>
                </a:lnTo>
                <a:lnTo>
                  <a:pt x="822534" y="346227"/>
                </a:lnTo>
                <a:lnTo>
                  <a:pt x="814594" y="342528"/>
                </a:lnTo>
                <a:lnTo>
                  <a:pt x="806125" y="338301"/>
                </a:lnTo>
                <a:lnTo>
                  <a:pt x="798715" y="334074"/>
                </a:lnTo>
                <a:lnTo>
                  <a:pt x="791304" y="330904"/>
                </a:lnTo>
                <a:lnTo>
                  <a:pt x="783894" y="326677"/>
                </a:lnTo>
                <a:lnTo>
                  <a:pt x="777012" y="322451"/>
                </a:lnTo>
                <a:lnTo>
                  <a:pt x="769602" y="318752"/>
                </a:lnTo>
                <a:lnTo>
                  <a:pt x="762721" y="315054"/>
                </a:lnTo>
                <a:lnTo>
                  <a:pt x="755310" y="311355"/>
                </a:lnTo>
                <a:lnTo>
                  <a:pt x="748429" y="307128"/>
                </a:lnTo>
                <a:lnTo>
                  <a:pt x="741018" y="302901"/>
                </a:lnTo>
                <a:lnTo>
                  <a:pt x="735196" y="299203"/>
                </a:lnTo>
                <a:lnTo>
                  <a:pt x="728315" y="294976"/>
                </a:lnTo>
                <a:lnTo>
                  <a:pt x="722492" y="290749"/>
                </a:lnTo>
                <a:lnTo>
                  <a:pt x="716140" y="287051"/>
                </a:lnTo>
                <a:lnTo>
                  <a:pt x="710318" y="282824"/>
                </a:lnTo>
                <a:lnTo>
                  <a:pt x="703966" y="278597"/>
                </a:lnTo>
                <a:lnTo>
                  <a:pt x="698143" y="274898"/>
                </a:lnTo>
                <a:lnTo>
                  <a:pt x="692321" y="271200"/>
                </a:lnTo>
                <a:lnTo>
                  <a:pt x="687557" y="268030"/>
                </a:lnTo>
                <a:lnTo>
                  <a:pt x="682264" y="263803"/>
                </a:lnTo>
                <a:lnTo>
                  <a:pt x="677500" y="261161"/>
                </a:lnTo>
                <a:lnTo>
                  <a:pt x="673794" y="257991"/>
                </a:lnTo>
                <a:lnTo>
                  <a:pt x="669560" y="255349"/>
                </a:lnTo>
                <a:lnTo>
                  <a:pt x="664796" y="251651"/>
                </a:lnTo>
                <a:lnTo>
                  <a:pt x="660561" y="249009"/>
                </a:lnTo>
                <a:lnTo>
                  <a:pt x="656856" y="245839"/>
                </a:lnTo>
                <a:lnTo>
                  <a:pt x="653680" y="243725"/>
                </a:lnTo>
                <a:lnTo>
                  <a:pt x="647328" y="238970"/>
                </a:lnTo>
                <a:lnTo>
                  <a:pt x="642564" y="235800"/>
                </a:lnTo>
                <a:lnTo>
                  <a:pt x="637800" y="231573"/>
                </a:lnTo>
                <a:lnTo>
                  <a:pt x="635154" y="229460"/>
                </a:lnTo>
                <a:lnTo>
                  <a:pt x="633566" y="228403"/>
                </a:lnTo>
                <a:lnTo>
                  <a:pt x="631448" y="226818"/>
                </a:lnTo>
                <a:lnTo>
                  <a:pt x="628802" y="224705"/>
                </a:lnTo>
                <a:lnTo>
                  <a:pt x="624038" y="221534"/>
                </a:lnTo>
                <a:lnTo>
                  <a:pt x="618745" y="217836"/>
                </a:lnTo>
                <a:lnTo>
                  <a:pt x="614510" y="215194"/>
                </a:lnTo>
                <a:lnTo>
                  <a:pt x="611334" y="213081"/>
                </a:lnTo>
                <a:lnTo>
                  <a:pt x="607100" y="210439"/>
                </a:lnTo>
                <a:lnTo>
                  <a:pt x="602336" y="207797"/>
                </a:lnTo>
                <a:lnTo>
                  <a:pt x="597572" y="204627"/>
                </a:lnTo>
                <a:lnTo>
                  <a:pt x="592808" y="201985"/>
                </a:lnTo>
                <a:lnTo>
                  <a:pt x="587514" y="198287"/>
                </a:lnTo>
                <a:lnTo>
                  <a:pt x="582221" y="195645"/>
                </a:lnTo>
                <a:lnTo>
                  <a:pt x="575340" y="191946"/>
                </a:lnTo>
                <a:lnTo>
                  <a:pt x="569517" y="188248"/>
                </a:lnTo>
                <a:lnTo>
                  <a:pt x="562636" y="185078"/>
                </a:lnTo>
                <a:lnTo>
                  <a:pt x="555755" y="182436"/>
                </a:lnTo>
                <a:lnTo>
                  <a:pt x="548345" y="178209"/>
                </a:lnTo>
                <a:lnTo>
                  <a:pt x="540934" y="175039"/>
                </a:lnTo>
                <a:lnTo>
                  <a:pt x="533523" y="171340"/>
                </a:lnTo>
                <a:lnTo>
                  <a:pt x="526113" y="168699"/>
                </a:lnTo>
                <a:lnTo>
                  <a:pt x="517114" y="164472"/>
                </a:lnTo>
                <a:lnTo>
                  <a:pt x="509175" y="161830"/>
                </a:lnTo>
                <a:lnTo>
                  <a:pt x="500176" y="158660"/>
                </a:lnTo>
                <a:lnTo>
                  <a:pt x="492236" y="156546"/>
                </a:lnTo>
                <a:lnTo>
                  <a:pt x="483238" y="153905"/>
                </a:lnTo>
                <a:lnTo>
                  <a:pt x="474239" y="151263"/>
                </a:lnTo>
                <a:lnTo>
                  <a:pt x="465770" y="149149"/>
                </a:lnTo>
                <a:lnTo>
                  <a:pt x="456772" y="147564"/>
                </a:lnTo>
                <a:lnTo>
                  <a:pt x="446714" y="145979"/>
                </a:lnTo>
                <a:lnTo>
                  <a:pt x="437187" y="143866"/>
                </a:lnTo>
                <a:lnTo>
                  <a:pt x="427659" y="141752"/>
                </a:lnTo>
                <a:lnTo>
                  <a:pt x="418131" y="141224"/>
                </a:lnTo>
                <a:lnTo>
                  <a:pt x="408074" y="139639"/>
                </a:lnTo>
                <a:lnTo>
                  <a:pt x="398546" y="139111"/>
                </a:lnTo>
                <a:lnTo>
                  <a:pt x="388489" y="139111"/>
                </a:lnTo>
                <a:lnTo>
                  <a:pt x="378961" y="139639"/>
                </a:lnTo>
                <a:lnTo>
                  <a:pt x="368904" y="139639"/>
                </a:lnTo>
                <a:lnTo>
                  <a:pt x="358847" y="141224"/>
                </a:lnTo>
                <a:lnTo>
                  <a:pt x="348790" y="142281"/>
                </a:lnTo>
                <a:lnTo>
                  <a:pt x="339262" y="144394"/>
                </a:lnTo>
                <a:lnTo>
                  <a:pt x="329205" y="146508"/>
                </a:lnTo>
                <a:lnTo>
                  <a:pt x="319677" y="149149"/>
                </a:lnTo>
                <a:lnTo>
                  <a:pt x="309090" y="151791"/>
                </a:lnTo>
                <a:lnTo>
                  <a:pt x="300092" y="156018"/>
                </a:lnTo>
                <a:lnTo>
                  <a:pt x="289505" y="159188"/>
                </a:lnTo>
                <a:lnTo>
                  <a:pt x="279448" y="163943"/>
                </a:lnTo>
                <a:lnTo>
                  <a:pt x="269920" y="168699"/>
                </a:lnTo>
                <a:lnTo>
                  <a:pt x="260392" y="175039"/>
                </a:lnTo>
                <a:lnTo>
                  <a:pt x="250335" y="180851"/>
                </a:lnTo>
                <a:lnTo>
                  <a:pt x="241866" y="187720"/>
                </a:lnTo>
                <a:lnTo>
                  <a:pt x="232338" y="195117"/>
                </a:lnTo>
                <a:lnTo>
                  <a:pt x="223340" y="204099"/>
                </a:lnTo>
                <a:lnTo>
                  <a:pt x="223024" y="204362"/>
                </a:lnTo>
                <a:lnTo>
                  <a:pt x="223308" y="205777"/>
                </a:lnTo>
                <a:lnTo>
                  <a:pt x="215900" y="212631"/>
                </a:lnTo>
                <a:lnTo>
                  <a:pt x="209020" y="219485"/>
                </a:lnTo>
                <a:lnTo>
                  <a:pt x="202141" y="226338"/>
                </a:lnTo>
                <a:lnTo>
                  <a:pt x="196320" y="233719"/>
                </a:lnTo>
                <a:lnTo>
                  <a:pt x="189441" y="240573"/>
                </a:lnTo>
                <a:lnTo>
                  <a:pt x="184150" y="247954"/>
                </a:lnTo>
                <a:lnTo>
                  <a:pt x="181725" y="250369"/>
                </a:lnTo>
                <a:lnTo>
                  <a:pt x="179406" y="253764"/>
                </a:lnTo>
                <a:lnTo>
                  <a:pt x="171466" y="266445"/>
                </a:lnTo>
                <a:lnTo>
                  <a:pt x="162997" y="279654"/>
                </a:lnTo>
                <a:lnTo>
                  <a:pt x="160634" y="284203"/>
                </a:lnTo>
                <a:lnTo>
                  <a:pt x="159808" y="287494"/>
                </a:lnTo>
                <a:lnTo>
                  <a:pt x="159279" y="291711"/>
                </a:lnTo>
                <a:lnTo>
                  <a:pt x="157691" y="294874"/>
                </a:lnTo>
                <a:lnTo>
                  <a:pt x="157162" y="299092"/>
                </a:lnTo>
                <a:lnTo>
                  <a:pt x="155575" y="302783"/>
                </a:lnTo>
                <a:lnTo>
                  <a:pt x="155575" y="307000"/>
                </a:lnTo>
                <a:lnTo>
                  <a:pt x="155045" y="311218"/>
                </a:lnTo>
                <a:lnTo>
                  <a:pt x="154516" y="314908"/>
                </a:lnTo>
                <a:lnTo>
                  <a:pt x="154516" y="319126"/>
                </a:lnTo>
                <a:lnTo>
                  <a:pt x="155045" y="323871"/>
                </a:lnTo>
                <a:lnTo>
                  <a:pt x="155045" y="330197"/>
                </a:lnTo>
                <a:lnTo>
                  <a:pt x="155045" y="336523"/>
                </a:lnTo>
                <a:lnTo>
                  <a:pt x="155575" y="342850"/>
                </a:lnTo>
                <a:lnTo>
                  <a:pt x="157162" y="349704"/>
                </a:lnTo>
                <a:lnTo>
                  <a:pt x="157691" y="354976"/>
                </a:lnTo>
                <a:lnTo>
                  <a:pt x="159279" y="360775"/>
                </a:lnTo>
                <a:lnTo>
                  <a:pt x="160866" y="366574"/>
                </a:lnTo>
                <a:lnTo>
                  <a:pt x="162983" y="371846"/>
                </a:lnTo>
                <a:lnTo>
                  <a:pt x="164570" y="376591"/>
                </a:lnTo>
                <a:lnTo>
                  <a:pt x="166687" y="381336"/>
                </a:lnTo>
                <a:lnTo>
                  <a:pt x="169333" y="385026"/>
                </a:lnTo>
                <a:lnTo>
                  <a:pt x="171979" y="389771"/>
                </a:lnTo>
                <a:lnTo>
                  <a:pt x="174095" y="393461"/>
                </a:lnTo>
                <a:lnTo>
                  <a:pt x="177270" y="397152"/>
                </a:lnTo>
                <a:lnTo>
                  <a:pt x="179916" y="400842"/>
                </a:lnTo>
                <a:lnTo>
                  <a:pt x="183620" y="404533"/>
                </a:lnTo>
                <a:lnTo>
                  <a:pt x="189441" y="410332"/>
                </a:lnTo>
                <a:lnTo>
                  <a:pt x="196320" y="416131"/>
                </a:lnTo>
                <a:lnTo>
                  <a:pt x="199495" y="418240"/>
                </a:lnTo>
                <a:lnTo>
                  <a:pt x="203200" y="420349"/>
                </a:lnTo>
                <a:lnTo>
                  <a:pt x="206904" y="422457"/>
                </a:lnTo>
                <a:lnTo>
                  <a:pt x="211137" y="425093"/>
                </a:lnTo>
                <a:lnTo>
                  <a:pt x="215370" y="426148"/>
                </a:lnTo>
                <a:lnTo>
                  <a:pt x="219075" y="428257"/>
                </a:lnTo>
                <a:lnTo>
                  <a:pt x="223308" y="429838"/>
                </a:lnTo>
                <a:lnTo>
                  <a:pt x="227541" y="431947"/>
                </a:lnTo>
                <a:lnTo>
                  <a:pt x="231245" y="432474"/>
                </a:lnTo>
                <a:lnTo>
                  <a:pt x="235479" y="433529"/>
                </a:lnTo>
                <a:lnTo>
                  <a:pt x="239712" y="435110"/>
                </a:lnTo>
                <a:lnTo>
                  <a:pt x="243416" y="436165"/>
                </a:lnTo>
                <a:lnTo>
                  <a:pt x="247121" y="436165"/>
                </a:lnTo>
                <a:lnTo>
                  <a:pt x="250825" y="437219"/>
                </a:lnTo>
                <a:lnTo>
                  <a:pt x="255058" y="437746"/>
                </a:lnTo>
                <a:lnTo>
                  <a:pt x="259291" y="438273"/>
                </a:lnTo>
                <a:lnTo>
                  <a:pt x="262996" y="438273"/>
                </a:lnTo>
                <a:lnTo>
                  <a:pt x="267229" y="439328"/>
                </a:lnTo>
                <a:lnTo>
                  <a:pt x="271462" y="439328"/>
                </a:lnTo>
                <a:lnTo>
                  <a:pt x="275166" y="439855"/>
                </a:lnTo>
                <a:lnTo>
                  <a:pt x="282046" y="439855"/>
                </a:lnTo>
                <a:lnTo>
                  <a:pt x="289454" y="439855"/>
                </a:lnTo>
                <a:lnTo>
                  <a:pt x="296333" y="439855"/>
                </a:lnTo>
                <a:lnTo>
                  <a:pt x="303212" y="439855"/>
                </a:lnTo>
                <a:lnTo>
                  <a:pt x="308504" y="438273"/>
                </a:lnTo>
                <a:lnTo>
                  <a:pt x="313796" y="438273"/>
                </a:lnTo>
                <a:lnTo>
                  <a:pt x="318029" y="437219"/>
                </a:lnTo>
                <a:lnTo>
                  <a:pt x="322791" y="437219"/>
                </a:lnTo>
                <a:lnTo>
                  <a:pt x="328083" y="436165"/>
                </a:lnTo>
                <a:lnTo>
                  <a:pt x="330200" y="436165"/>
                </a:lnTo>
                <a:lnTo>
                  <a:pt x="327025" y="435110"/>
                </a:lnTo>
                <a:lnTo>
                  <a:pt x="324379" y="433529"/>
                </a:lnTo>
                <a:lnTo>
                  <a:pt x="320146" y="431947"/>
                </a:lnTo>
                <a:lnTo>
                  <a:pt x="316971" y="429838"/>
                </a:lnTo>
                <a:lnTo>
                  <a:pt x="312737" y="426148"/>
                </a:lnTo>
                <a:lnTo>
                  <a:pt x="309033" y="423512"/>
                </a:lnTo>
                <a:lnTo>
                  <a:pt x="305329" y="419821"/>
                </a:lnTo>
                <a:lnTo>
                  <a:pt x="301625" y="415604"/>
                </a:lnTo>
                <a:lnTo>
                  <a:pt x="297921" y="410332"/>
                </a:lnTo>
                <a:lnTo>
                  <a:pt x="293687" y="405587"/>
                </a:lnTo>
                <a:lnTo>
                  <a:pt x="290512" y="399788"/>
                </a:lnTo>
                <a:lnTo>
                  <a:pt x="287866" y="394516"/>
                </a:lnTo>
                <a:lnTo>
                  <a:pt x="284691" y="388716"/>
                </a:lnTo>
                <a:lnTo>
                  <a:pt x="282046" y="382390"/>
                </a:lnTo>
                <a:lnTo>
                  <a:pt x="279929" y="376591"/>
                </a:lnTo>
                <a:lnTo>
                  <a:pt x="279400" y="370264"/>
                </a:lnTo>
                <a:lnTo>
                  <a:pt x="277283" y="362884"/>
                </a:lnTo>
                <a:lnTo>
                  <a:pt x="277283" y="357084"/>
                </a:lnTo>
                <a:lnTo>
                  <a:pt x="277283" y="349704"/>
                </a:lnTo>
                <a:lnTo>
                  <a:pt x="278871" y="343377"/>
                </a:lnTo>
                <a:lnTo>
                  <a:pt x="279929" y="336523"/>
                </a:lnTo>
                <a:lnTo>
                  <a:pt x="283104" y="330197"/>
                </a:lnTo>
                <a:lnTo>
                  <a:pt x="286279" y="323871"/>
                </a:lnTo>
                <a:lnTo>
                  <a:pt x="291041" y="318071"/>
                </a:lnTo>
                <a:lnTo>
                  <a:pt x="296333" y="311745"/>
                </a:lnTo>
                <a:lnTo>
                  <a:pt x="303212" y="305946"/>
                </a:lnTo>
                <a:lnTo>
                  <a:pt x="306387" y="302783"/>
                </a:lnTo>
                <a:lnTo>
                  <a:pt x="310621" y="300147"/>
                </a:lnTo>
                <a:lnTo>
                  <a:pt x="314854" y="297511"/>
                </a:lnTo>
                <a:lnTo>
                  <a:pt x="319616" y="295402"/>
                </a:lnTo>
                <a:lnTo>
                  <a:pt x="323321" y="292766"/>
                </a:lnTo>
                <a:lnTo>
                  <a:pt x="329141" y="290130"/>
                </a:lnTo>
                <a:lnTo>
                  <a:pt x="334962" y="288021"/>
                </a:lnTo>
                <a:lnTo>
                  <a:pt x="341312" y="285912"/>
                </a:lnTo>
                <a:lnTo>
                  <a:pt x="347133" y="284330"/>
                </a:lnTo>
                <a:lnTo>
                  <a:pt x="354012" y="282222"/>
                </a:lnTo>
                <a:lnTo>
                  <a:pt x="360891" y="280640"/>
                </a:lnTo>
                <a:lnTo>
                  <a:pt x="368829" y="279586"/>
                </a:lnTo>
                <a:lnTo>
                  <a:pt x="375708" y="277477"/>
                </a:lnTo>
                <a:lnTo>
                  <a:pt x="383116" y="275895"/>
                </a:lnTo>
                <a:lnTo>
                  <a:pt x="390525" y="274841"/>
                </a:lnTo>
                <a:lnTo>
                  <a:pt x="397933" y="274841"/>
                </a:lnTo>
                <a:lnTo>
                  <a:pt x="404812" y="274841"/>
                </a:lnTo>
                <a:lnTo>
                  <a:pt x="412750" y="274841"/>
                </a:lnTo>
                <a:lnTo>
                  <a:pt x="419629" y="274841"/>
                </a:lnTo>
                <a:lnTo>
                  <a:pt x="427567" y="275895"/>
                </a:lnTo>
                <a:lnTo>
                  <a:pt x="434446" y="275895"/>
                </a:lnTo>
                <a:lnTo>
                  <a:pt x="442383" y="277477"/>
                </a:lnTo>
                <a:lnTo>
                  <a:pt x="449262" y="278004"/>
                </a:lnTo>
                <a:lnTo>
                  <a:pt x="457729" y="280113"/>
                </a:lnTo>
                <a:lnTo>
                  <a:pt x="464079" y="281694"/>
                </a:lnTo>
                <a:lnTo>
                  <a:pt x="471487" y="283276"/>
                </a:lnTo>
                <a:lnTo>
                  <a:pt x="478896" y="285912"/>
                </a:lnTo>
                <a:lnTo>
                  <a:pt x="486833" y="289075"/>
                </a:lnTo>
                <a:lnTo>
                  <a:pt x="493183" y="290657"/>
                </a:lnTo>
                <a:lnTo>
                  <a:pt x="500062" y="293820"/>
                </a:lnTo>
                <a:lnTo>
                  <a:pt x="506942" y="296456"/>
                </a:lnTo>
                <a:lnTo>
                  <a:pt x="514350" y="299619"/>
                </a:lnTo>
                <a:lnTo>
                  <a:pt x="521229" y="302255"/>
                </a:lnTo>
                <a:lnTo>
                  <a:pt x="528108" y="305946"/>
                </a:lnTo>
                <a:lnTo>
                  <a:pt x="534458" y="309109"/>
                </a:lnTo>
                <a:lnTo>
                  <a:pt x="541867" y="313327"/>
                </a:lnTo>
                <a:lnTo>
                  <a:pt x="548217" y="316490"/>
                </a:lnTo>
                <a:lnTo>
                  <a:pt x="555096" y="319653"/>
                </a:lnTo>
                <a:lnTo>
                  <a:pt x="561446" y="323871"/>
                </a:lnTo>
                <a:lnTo>
                  <a:pt x="568325" y="328088"/>
                </a:lnTo>
                <a:lnTo>
                  <a:pt x="574675" y="331779"/>
                </a:lnTo>
                <a:lnTo>
                  <a:pt x="580496" y="335996"/>
                </a:lnTo>
                <a:lnTo>
                  <a:pt x="586846" y="340214"/>
                </a:lnTo>
                <a:lnTo>
                  <a:pt x="592667" y="343904"/>
                </a:lnTo>
                <a:lnTo>
                  <a:pt x="598487" y="348122"/>
                </a:lnTo>
                <a:lnTo>
                  <a:pt x="603779" y="352340"/>
                </a:lnTo>
                <a:lnTo>
                  <a:pt x="608542" y="356030"/>
                </a:lnTo>
                <a:lnTo>
                  <a:pt x="614363" y="360248"/>
                </a:lnTo>
                <a:lnTo>
                  <a:pt x="619125" y="364465"/>
                </a:lnTo>
                <a:lnTo>
                  <a:pt x="624417" y="368156"/>
                </a:lnTo>
                <a:lnTo>
                  <a:pt x="629179" y="372373"/>
                </a:lnTo>
                <a:lnTo>
                  <a:pt x="635000" y="376591"/>
                </a:lnTo>
                <a:lnTo>
                  <a:pt x="638704" y="379754"/>
                </a:lnTo>
                <a:lnTo>
                  <a:pt x="643467" y="383972"/>
                </a:lnTo>
                <a:lnTo>
                  <a:pt x="647700" y="387662"/>
                </a:lnTo>
                <a:lnTo>
                  <a:pt x="652463" y="391880"/>
                </a:lnTo>
                <a:lnTo>
                  <a:pt x="656696" y="395570"/>
                </a:lnTo>
                <a:lnTo>
                  <a:pt x="660400" y="398733"/>
                </a:lnTo>
                <a:lnTo>
                  <a:pt x="664633" y="401897"/>
                </a:lnTo>
                <a:lnTo>
                  <a:pt x="668867" y="406114"/>
                </a:lnTo>
                <a:lnTo>
                  <a:pt x="674688" y="411386"/>
                </a:lnTo>
                <a:lnTo>
                  <a:pt x="681038" y="417713"/>
                </a:lnTo>
                <a:lnTo>
                  <a:pt x="685800" y="422457"/>
                </a:lnTo>
                <a:lnTo>
                  <a:pt x="690033" y="427202"/>
                </a:lnTo>
                <a:lnTo>
                  <a:pt x="693738" y="430365"/>
                </a:lnTo>
                <a:lnTo>
                  <a:pt x="696383" y="433001"/>
                </a:lnTo>
                <a:lnTo>
                  <a:pt x="697971" y="434583"/>
                </a:lnTo>
                <a:lnTo>
                  <a:pt x="698500" y="435637"/>
                </a:lnTo>
                <a:lnTo>
                  <a:pt x="694267" y="433529"/>
                </a:lnTo>
                <a:lnTo>
                  <a:pt x="690033" y="431947"/>
                </a:lnTo>
                <a:lnTo>
                  <a:pt x="686329" y="429838"/>
                </a:lnTo>
                <a:lnTo>
                  <a:pt x="682625" y="428257"/>
                </a:lnTo>
                <a:lnTo>
                  <a:pt x="678921" y="426148"/>
                </a:lnTo>
                <a:lnTo>
                  <a:pt x="674688" y="425093"/>
                </a:lnTo>
                <a:lnTo>
                  <a:pt x="670454" y="423512"/>
                </a:lnTo>
                <a:lnTo>
                  <a:pt x="667279" y="422985"/>
                </a:lnTo>
                <a:lnTo>
                  <a:pt x="663046" y="420876"/>
                </a:lnTo>
                <a:lnTo>
                  <a:pt x="659342" y="420349"/>
                </a:lnTo>
                <a:lnTo>
                  <a:pt x="655108" y="418240"/>
                </a:lnTo>
                <a:lnTo>
                  <a:pt x="650875" y="417713"/>
                </a:lnTo>
                <a:lnTo>
                  <a:pt x="647171" y="416131"/>
                </a:lnTo>
                <a:lnTo>
                  <a:pt x="642938" y="415604"/>
                </a:lnTo>
                <a:lnTo>
                  <a:pt x="638704" y="414022"/>
                </a:lnTo>
                <a:lnTo>
                  <a:pt x="635000" y="414022"/>
                </a:lnTo>
                <a:lnTo>
                  <a:pt x="630767" y="412968"/>
                </a:lnTo>
                <a:lnTo>
                  <a:pt x="626004" y="411913"/>
                </a:lnTo>
                <a:lnTo>
                  <a:pt x="621242" y="410859"/>
                </a:lnTo>
                <a:lnTo>
                  <a:pt x="618067" y="410332"/>
                </a:lnTo>
                <a:lnTo>
                  <a:pt x="612246" y="409277"/>
                </a:lnTo>
                <a:lnTo>
                  <a:pt x="608542" y="408750"/>
                </a:lnTo>
                <a:lnTo>
                  <a:pt x="604838" y="408223"/>
                </a:lnTo>
                <a:lnTo>
                  <a:pt x="601133" y="408223"/>
                </a:lnTo>
                <a:lnTo>
                  <a:pt x="596371" y="407696"/>
                </a:lnTo>
                <a:lnTo>
                  <a:pt x="591608" y="407696"/>
                </a:lnTo>
                <a:lnTo>
                  <a:pt x="587375" y="406641"/>
                </a:lnTo>
                <a:lnTo>
                  <a:pt x="583142" y="406641"/>
                </a:lnTo>
                <a:lnTo>
                  <a:pt x="578379" y="406641"/>
                </a:lnTo>
                <a:lnTo>
                  <a:pt x="574146" y="406641"/>
                </a:lnTo>
                <a:lnTo>
                  <a:pt x="569912" y="406641"/>
                </a:lnTo>
                <a:lnTo>
                  <a:pt x="565679" y="406641"/>
                </a:lnTo>
                <a:lnTo>
                  <a:pt x="560917" y="406641"/>
                </a:lnTo>
                <a:lnTo>
                  <a:pt x="556154" y="406641"/>
                </a:lnTo>
                <a:lnTo>
                  <a:pt x="551392" y="406641"/>
                </a:lnTo>
                <a:lnTo>
                  <a:pt x="547687" y="406641"/>
                </a:lnTo>
                <a:lnTo>
                  <a:pt x="542925" y="406641"/>
                </a:lnTo>
                <a:lnTo>
                  <a:pt x="538162" y="406641"/>
                </a:lnTo>
                <a:lnTo>
                  <a:pt x="533929" y="407696"/>
                </a:lnTo>
                <a:lnTo>
                  <a:pt x="529696" y="408223"/>
                </a:lnTo>
                <a:lnTo>
                  <a:pt x="524933" y="408223"/>
                </a:lnTo>
                <a:lnTo>
                  <a:pt x="520171" y="408750"/>
                </a:lnTo>
                <a:lnTo>
                  <a:pt x="515937" y="409277"/>
                </a:lnTo>
                <a:lnTo>
                  <a:pt x="511704" y="410332"/>
                </a:lnTo>
                <a:lnTo>
                  <a:pt x="506942" y="410332"/>
                </a:lnTo>
                <a:lnTo>
                  <a:pt x="502179" y="411386"/>
                </a:lnTo>
                <a:lnTo>
                  <a:pt x="497946" y="411913"/>
                </a:lnTo>
                <a:lnTo>
                  <a:pt x="494242" y="413495"/>
                </a:lnTo>
                <a:lnTo>
                  <a:pt x="489479" y="414022"/>
                </a:lnTo>
                <a:lnTo>
                  <a:pt x="484717" y="415604"/>
                </a:lnTo>
                <a:lnTo>
                  <a:pt x="479954" y="416131"/>
                </a:lnTo>
                <a:lnTo>
                  <a:pt x="475721" y="417713"/>
                </a:lnTo>
                <a:lnTo>
                  <a:pt x="470958" y="418240"/>
                </a:lnTo>
                <a:lnTo>
                  <a:pt x="466725" y="419821"/>
                </a:lnTo>
                <a:lnTo>
                  <a:pt x="461962" y="420876"/>
                </a:lnTo>
                <a:lnTo>
                  <a:pt x="458258" y="422985"/>
                </a:lnTo>
                <a:lnTo>
                  <a:pt x="453496" y="424039"/>
                </a:lnTo>
                <a:lnTo>
                  <a:pt x="449262" y="425621"/>
                </a:lnTo>
                <a:lnTo>
                  <a:pt x="445558" y="427202"/>
                </a:lnTo>
                <a:lnTo>
                  <a:pt x="441325" y="428784"/>
                </a:lnTo>
                <a:lnTo>
                  <a:pt x="437092" y="430365"/>
                </a:lnTo>
                <a:lnTo>
                  <a:pt x="432858" y="432474"/>
                </a:lnTo>
                <a:lnTo>
                  <a:pt x="429154" y="434583"/>
                </a:lnTo>
                <a:lnTo>
                  <a:pt x="425205" y="436059"/>
                </a:lnTo>
                <a:lnTo>
                  <a:pt x="425450" y="436962"/>
                </a:lnTo>
                <a:lnTo>
                  <a:pt x="405539" y="446087"/>
                </a:lnTo>
                <a:lnTo>
                  <a:pt x="404656" y="445430"/>
                </a:lnTo>
                <a:lnTo>
                  <a:pt x="400579" y="447236"/>
                </a:lnTo>
                <a:lnTo>
                  <a:pt x="395816" y="449345"/>
                </a:lnTo>
                <a:lnTo>
                  <a:pt x="391054" y="451454"/>
                </a:lnTo>
                <a:lnTo>
                  <a:pt x="386291" y="453035"/>
                </a:lnTo>
                <a:lnTo>
                  <a:pt x="381000" y="454617"/>
                </a:lnTo>
                <a:lnTo>
                  <a:pt x="376237" y="456726"/>
                </a:lnTo>
                <a:lnTo>
                  <a:pt x="370946" y="458834"/>
                </a:lnTo>
                <a:lnTo>
                  <a:pt x="366183" y="460943"/>
                </a:lnTo>
                <a:lnTo>
                  <a:pt x="359833" y="461470"/>
                </a:lnTo>
                <a:lnTo>
                  <a:pt x="354541" y="463579"/>
                </a:lnTo>
                <a:lnTo>
                  <a:pt x="349250" y="464106"/>
                </a:lnTo>
                <a:lnTo>
                  <a:pt x="343958" y="466215"/>
                </a:lnTo>
                <a:lnTo>
                  <a:pt x="337608" y="466742"/>
                </a:lnTo>
                <a:lnTo>
                  <a:pt x="332316" y="468324"/>
                </a:lnTo>
                <a:lnTo>
                  <a:pt x="327025" y="468851"/>
                </a:lnTo>
                <a:lnTo>
                  <a:pt x="321204" y="469906"/>
                </a:lnTo>
                <a:lnTo>
                  <a:pt x="315383" y="469906"/>
                </a:lnTo>
                <a:lnTo>
                  <a:pt x="309033" y="470960"/>
                </a:lnTo>
                <a:lnTo>
                  <a:pt x="303212" y="470960"/>
                </a:lnTo>
                <a:lnTo>
                  <a:pt x="296862" y="471487"/>
                </a:lnTo>
                <a:lnTo>
                  <a:pt x="291041" y="471487"/>
                </a:lnTo>
                <a:lnTo>
                  <a:pt x="284691" y="471487"/>
                </a:lnTo>
                <a:lnTo>
                  <a:pt x="278871" y="471487"/>
                </a:lnTo>
                <a:lnTo>
                  <a:pt x="273579" y="471487"/>
                </a:lnTo>
                <a:lnTo>
                  <a:pt x="267229" y="470960"/>
                </a:lnTo>
                <a:lnTo>
                  <a:pt x="261408" y="469906"/>
                </a:lnTo>
                <a:lnTo>
                  <a:pt x="255058" y="469378"/>
                </a:lnTo>
                <a:lnTo>
                  <a:pt x="249766" y="468851"/>
                </a:lnTo>
                <a:lnTo>
                  <a:pt x="243416" y="467270"/>
                </a:lnTo>
                <a:lnTo>
                  <a:pt x="237596" y="466742"/>
                </a:lnTo>
                <a:lnTo>
                  <a:pt x="232304" y="465161"/>
                </a:lnTo>
                <a:lnTo>
                  <a:pt x="226483" y="464634"/>
                </a:lnTo>
                <a:lnTo>
                  <a:pt x="220662" y="462525"/>
                </a:lnTo>
                <a:lnTo>
                  <a:pt x="214312" y="460943"/>
                </a:lnTo>
                <a:lnTo>
                  <a:pt x="209020" y="458834"/>
                </a:lnTo>
                <a:lnTo>
                  <a:pt x="203729" y="456726"/>
                </a:lnTo>
                <a:lnTo>
                  <a:pt x="198437" y="454090"/>
                </a:lnTo>
                <a:lnTo>
                  <a:pt x="193675" y="451981"/>
                </a:lnTo>
                <a:lnTo>
                  <a:pt x="188383" y="449345"/>
                </a:lnTo>
                <a:lnTo>
                  <a:pt x="183620" y="447236"/>
                </a:lnTo>
                <a:lnTo>
                  <a:pt x="177800" y="444073"/>
                </a:lnTo>
                <a:lnTo>
                  <a:pt x="173037" y="440382"/>
                </a:lnTo>
                <a:lnTo>
                  <a:pt x="168275" y="437219"/>
                </a:lnTo>
                <a:lnTo>
                  <a:pt x="164570" y="433529"/>
                </a:lnTo>
                <a:lnTo>
                  <a:pt x="159808" y="429838"/>
                </a:lnTo>
                <a:lnTo>
                  <a:pt x="155575" y="425621"/>
                </a:lnTo>
                <a:lnTo>
                  <a:pt x="151341" y="421403"/>
                </a:lnTo>
                <a:lnTo>
                  <a:pt x="148166" y="418240"/>
                </a:lnTo>
                <a:lnTo>
                  <a:pt x="143933" y="413495"/>
                </a:lnTo>
                <a:lnTo>
                  <a:pt x="140229" y="408750"/>
                </a:lnTo>
                <a:lnTo>
                  <a:pt x="136525" y="403478"/>
                </a:lnTo>
                <a:lnTo>
                  <a:pt x="133879" y="398733"/>
                </a:lnTo>
                <a:lnTo>
                  <a:pt x="131233" y="393461"/>
                </a:lnTo>
                <a:lnTo>
                  <a:pt x="128587" y="387662"/>
                </a:lnTo>
                <a:lnTo>
                  <a:pt x="126470" y="382390"/>
                </a:lnTo>
                <a:lnTo>
                  <a:pt x="124354" y="377118"/>
                </a:lnTo>
                <a:lnTo>
                  <a:pt x="122237" y="370264"/>
                </a:lnTo>
                <a:lnTo>
                  <a:pt x="120650" y="364465"/>
                </a:lnTo>
                <a:lnTo>
                  <a:pt x="119062" y="357612"/>
                </a:lnTo>
                <a:lnTo>
                  <a:pt x="118533" y="350758"/>
                </a:lnTo>
                <a:lnTo>
                  <a:pt x="116945" y="343377"/>
                </a:lnTo>
                <a:lnTo>
                  <a:pt x="116416" y="336523"/>
                </a:lnTo>
                <a:lnTo>
                  <a:pt x="116416" y="329143"/>
                </a:lnTo>
                <a:lnTo>
                  <a:pt x="116416" y="322289"/>
                </a:lnTo>
                <a:lnTo>
                  <a:pt x="115887" y="318071"/>
                </a:lnTo>
                <a:lnTo>
                  <a:pt x="115887" y="313327"/>
                </a:lnTo>
                <a:lnTo>
                  <a:pt x="116416" y="308582"/>
                </a:lnTo>
                <a:lnTo>
                  <a:pt x="116945" y="304364"/>
                </a:lnTo>
                <a:lnTo>
                  <a:pt x="116945" y="299619"/>
                </a:lnTo>
                <a:lnTo>
                  <a:pt x="117898" y="297089"/>
                </a:lnTo>
                <a:lnTo>
                  <a:pt x="117475" y="297089"/>
                </a:lnTo>
                <a:lnTo>
                  <a:pt x="117475" y="295504"/>
                </a:lnTo>
                <a:lnTo>
                  <a:pt x="118534" y="292334"/>
                </a:lnTo>
                <a:lnTo>
                  <a:pt x="119007" y="291154"/>
                </a:lnTo>
                <a:lnTo>
                  <a:pt x="119062" y="290657"/>
                </a:lnTo>
                <a:lnTo>
                  <a:pt x="120650" y="286966"/>
                </a:lnTo>
                <a:lnTo>
                  <a:pt x="121179" y="282222"/>
                </a:lnTo>
                <a:lnTo>
                  <a:pt x="122237" y="277477"/>
                </a:lnTo>
                <a:lnTo>
                  <a:pt x="124354" y="272732"/>
                </a:lnTo>
                <a:lnTo>
                  <a:pt x="126470" y="268514"/>
                </a:lnTo>
                <a:lnTo>
                  <a:pt x="128587" y="263770"/>
                </a:lnTo>
                <a:lnTo>
                  <a:pt x="130704" y="259025"/>
                </a:lnTo>
                <a:lnTo>
                  <a:pt x="132820" y="254280"/>
                </a:lnTo>
                <a:lnTo>
                  <a:pt x="135466" y="250590"/>
                </a:lnTo>
                <a:lnTo>
                  <a:pt x="137583" y="245845"/>
                </a:lnTo>
                <a:lnTo>
                  <a:pt x="139170" y="241100"/>
                </a:lnTo>
                <a:lnTo>
                  <a:pt x="142345" y="236355"/>
                </a:lnTo>
                <a:lnTo>
                  <a:pt x="144991" y="232137"/>
                </a:lnTo>
                <a:lnTo>
                  <a:pt x="146579" y="228447"/>
                </a:lnTo>
                <a:lnTo>
                  <a:pt x="150283" y="224229"/>
                </a:lnTo>
                <a:lnTo>
                  <a:pt x="152929" y="220012"/>
                </a:lnTo>
                <a:lnTo>
                  <a:pt x="156104" y="216321"/>
                </a:lnTo>
                <a:lnTo>
                  <a:pt x="159279" y="212104"/>
                </a:lnTo>
                <a:lnTo>
                  <a:pt x="162454" y="207886"/>
                </a:lnTo>
                <a:lnTo>
                  <a:pt x="165629" y="204196"/>
                </a:lnTo>
                <a:lnTo>
                  <a:pt x="169333" y="200505"/>
                </a:lnTo>
                <a:lnTo>
                  <a:pt x="172508" y="196288"/>
                </a:lnTo>
                <a:lnTo>
                  <a:pt x="175683" y="193124"/>
                </a:lnTo>
                <a:lnTo>
                  <a:pt x="178834" y="190770"/>
                </a:lnTo>
                <a:lnTo>
                  <a:pt x="181523" y="187191"/>
                </a:lnTo>
                <a:lnTo>
                  <a:pt x="187346" y="180851"/>
                </a:lnTo>
                <a:lnTo>
                  <a:pt x="193698" y="175039"/>
                </a:lnTo>
                <a:lnTo>
                  <a:pt x="200579" y="168699"/>
                </a:lnTo>
                <a:lnTo>
                  <a:pt x="206401" y="162887"/>
                </a:lnTo>
                <a:lnTo>
                  <a:pt x="213812" y="156546"/>
                </a:lnTo>
                <a:lnTo>
                  <a:pt x="221223" y="150735"/>
                </a:lnTo>
                <a:lnTo>
                  <a:pt x="229692" y="145979"/>
                </a:lnTo>
                <a:lnTo>
                  <a:pt x="237102" y="139639"/>
                </a:lnTo>
                <a:lnTo>
                  <a:pt x="245042" y="134884"/>
                </a:lnTo>
                <a:lnTo>
                  <a:pt x="254041" y="129600"/>
                </a:lnTo>
                <a:lnTo>
                  <a:pt x="262510" y="125373"/>
                </a:lnTo>
                <a:lnTo>
                  <a:pt x="271508" y="120618"/>
                </a:lnTo>
                <a:lnTo>
                  <a:pt x="281565" y="116920"/>
                </a:lnTo>
                <a:lnTo>
                  <a:pt x="291623" y="113221"/>
                </a:lnTo>
                <a:lnTo>
                  <a:pt x="302738" y="110579"/>
                </a:lnTo>
                <a:lnTo>
                  <a:pt x="312796" y="107409"/>
                </a:lnTo>
                <a:lnTo>
                  <a:pt x="323382" y="105296"/>
                </a:lnTo>
                <a:lnTo>
                  <a:pt x="335027" y="102654"/>
                </a:lnTo>
                <a:lnTo>
                  <a:pt x="347202" y="102126"/>
                </a:lnTo>
                <a:lnTo>
                  <a:pt x="358847" y="100012"/>
                </a:lnTo>
                <a:lnTo>
                  <a:pt x="371550" y="100012"/>
                </a:lnTo>
                <a:lnTo>
                  <a:pt x="384254" y="100012"/>
                </a:lnTo>
                <a:lnTo>
                  <a:pt x="398546" y="101069"/>
                </a:lnTo>
                <a:lnTo>
                  <a:pt x="411779" y="101069"/>
                </a:lnTo>
                <a:lnTo>
                  <a:pt x="416955" y="101864"/>
                </a:lnTo>
                <a:lnTo>
                  <a:pt x="416825" y="101753"/>
                </a:lnTo>
                <a:lnTo>
                  <a:pt x="410511" y="95430"/>
                </a:lnTo>
                <a:lnTo>
                  <a:pt x="405249" y="89635"/>
                </a:lnTo>
                <a:lnTo>
                  <a:pt x="401040" y="84893"/>
                </a:lnTo>
                <a:lnTo>
                  <a:pt x="398409" y="80151"/>
                </a:lnTo>
                <a:lnTo>
                  <a:pt x="395251" y="74356"/>
                </a:lnTo>
                <a:lnTo>
                  <a:pt x="393147" y="69614"/>
                </a:lnTo>
                <a:lnTo>
                  <a:pt x="391042" y="63819"/>
                </a:lnTo>
                <a:lnTo>
                  <a:pt x="389989" y="58550"/>
                </a:lnTo>
                <a:lnTo>
                  <a:pt x="388937" y="52228"/>
                </a:lnTo>
                <a:lnTo>
                  <a:pt x="389989" y="46959"/>
                </a:lnTo>
                <a:lnTo>
                  <a:pt x="390516" y="40110"/>
                </a:lnTo>
                <a:lnTo>
                  <a:pt x="392620" y="34842"/>
                </a:lnTo>
                <a:lnTo>
                  <a:pt x="394725" y="30100"/>
                </a:lnTo>
                <a:lnTo>
                  <a:pt x="397882" y="26939"/>
                </a:lnTo>
                <a:lnTo>
                  <a:pt x="401040" y="23251"/>
                </a:lnTo>
                <a:lnTo>
                  <a:pt x="405249" y="21143"/>
                </a:lnTo>
                <a:lnTo>
                  <a:pt x="409985" y="19563"/>
                </a:lnTo>
                <a:lnTo>
                  <a:pt x="414721" y="18509"/>
                </a:lnTo>
                <a:lnTo>
                  <a:pt x="418930" y="16928"/>
                </a:lnTo>
                <a:lnTo>
                  <a:pt x="422614" y="15875"/>
                </a:lnTo>
                <a:lnTo>
                  <a:pt x="426297" y="15875"/>
                </a:lnTo>
                <a:lnTo>
                  <a:pt x="429980" y="15875"/>
                </a:lnTo>
                <a:lnTo>
                  <a:pt x="434716" y="15875"/>
                </a:lnTo>
                <a:lnTo>
                  <a:pt x="437347" y="16928"/>
                </a:lnTo>
                <a:lnTo>
                  <a:pt x="434190" y="21143"/>
                </a:lnTo>
                <a:lnTo>
                  <a:pt x="432085" y="26939"/>
                </a:lnTo>
                <a:lnTo>
                  <a:pt x="429980" y="32207"/>
                </a:lnTo>
                <a:lnTo>
                  <a:pt x="429454" y="37476"/>
                </a:lnTo>
                <a:lnTo>
                  <a:pt x="428928" y="42218"/>
                </a:lnTo>
                <a:lnTo>
                  <a:pt x="428928" y="48540"/>
                </a:lnTo>
                <a:lnTo>
                  <a:pt x="428928" y="53282"/>
                </a:lnTo>
                <a:lnTo>
                  <a:pt x="429980" y="59077"/>
                </a:lnTo>
                <a:lnTo>
                  <a:pt x="431033" y="63819"/>
                </a:lnTo>
                <a:lnTo>
                  <a:pt x="432085" y="69087"/>
                </a:lnTo>
                <a:lnTo>
                  <a:pt x="434190" y="73829"/>
                </a:lnTo>
                <a:lnTo>
                  <a:pt x="436821" y="79097"/>
                </a:lnTo>
                <a:lnTo>
                  <a:pt x="438926" y="83312"/>
                </a:lnTo>
                <a:lnTo>
                  <a:pt x="441557" y="88054"/>
                </a:lnTo>
                <a:lnTo>
                  <a:pt x="444188" y="92796"/>
                </a:lnTo>
                <a:lnTo>
                  <a:pt x="447871" y="97537"/>
                </a:lnTo>
                <a:lnTo>
                  <a:pt x="449450" y="100699"/>
                </a:lnTo>
                <a:lnTo>
                  <a:pt x="453133" y="104914"/>
                </a:lnTo>
                <a:lnTo>
                  <a:pt x="455764" y="109129"/>
                </a:lnTo>
                <a:lnTo>
                  <a:pt x="456192" y="109629"/>
                </a:lnTo>
                <a:lnTo>
                  <a:pt x="470005" y="112693"/>
                </a:lnTo>
                <a:lnTo>
                  <a:pt x="485884" y="117448"/>
                </a:lnTo>
                <a:lnTo>
                  <a:pt x="502293" y="122203"/>
                </a:lnTo>
                <a:lnTo>
                  <a:pt x="519232" y="129072"/>
                </a:lnTo>
                <a:lnTo>
                  <a:pt x="535641" y="134884"/>
                </a:lnTo>
                <a:lnTo>
                  <a:pt x="553638" y="142281"/>
                </a:lnTo>
                <a:lnTo>
                  <a:pt x="571105" y="150735"/>
                </a:lnTo>
                <a:lnTo>
                  <a:pt x="589632" y="160773"/>
                </a:lnTo>
                <a:lnTo>
                  <a:pt x="608688" y="170284"/>
                </a:lnTo>
                <a:lnTo>
                  <a:pt x="627743" y="181379"/>
                </a:lnTo>
                <a:lnTo>
                  <a:pt x="647328" y="193003"/>
                </a:lnTo>
                <a:lnTo>
                  <a:pt x="667972" y="206740"/>
                </a:lnTo>
                <a:lnTo>
                  <a:pt x="682793" y="217308"/>
                </a:lnTo>
                <a:lnTo>
                  <a:pt x="698143" y="228403"/>
                </a:lnTo>
                <a:lnTo>
                  <a:pt x="711906" y="238442"/>
                </a:lnTo>
                <a:lnTo>
                  <a:pt x="727256" y="248481"/>
                </a:lnTo>
                <a:lnTo>
                  <a:pt x="740489" y="257463"/>
                </a:lnTo>
                <a:lnTo>
                  <a:pt x="754781" y="266445"/>
                </a:lnTo>
                <a:lnTo>
                  <a:pt x="768543" y="274898"/>
                </a:lnTo>
                <a:lnTo>
                  <a:pt x="770221" y="275929"/>
                </a:lnTo>
                <a:lnTo>
                  <a:pt x="769397" y="272637"/>
                </a:lnTo>
                <a:lnTo>
                  <a:pt x="767811" y="269469"/>
                </a:lnTo>
                <a:lnTo>
                  <a:pt x="765696" y="264716"/>
                </a:lnTo>
                <a:lnTo>
                  <a:pt x="764110" y="260491"/>
                </a:lnTo>
                <a:lnTo>
                  <a:pt x="762524" y="256794"/>
                </a:lnTo>
                <a:lnTo>
                  <a:pt x="761995" y="252569"/>
                </a:lnTo>
                <a:lnTo>
                  <a:pt x="760409" y="248345"/>
                </a:lnTo>
                <a:lnTo>
                  <a:pt x="759881" y="244648"/>
                </a:lnTo>
                <a:lnTo>
                  <a:pt x="758295" y="240423"/>
                </a:lnTo>
                <a:lnTo>
                  <a:pt x="758295" y="236198"/>
                </a:lnTo>
                <a:lnTo>
                  <a:pt x="757766" y="231445"/>
                </a:lnTo>
                <a:lnTo>
                  <a:pt x="757237" y="227749"/>
                </a:lnTo>
                <a:lnTo>
                  <a:pt x="757237" y="223524"/>
                </a:lnTo>
                <a:lnTo>
                  <a:pt x="757237" y="219299"/>
                </a:lnTo>
                <a:lnTo>
                  <a:pt x="757237" y="215602"/>
                </a:lnTo>
                <a:lnTo>
                  <a:pt x="757237" y="211378"/>
                </a:lnTo>
                <a:lnTo>
                  <a:pt x="757766" y="207153"/>
                </a:lnTo>
                <a:lnTo>
                  <a:pt x="758295" y="203456"/>
                </a:lnTo>
                <a:lnTo>
                  <a:pt x="758295" y="195006"/>
                </a:lnTo>
                <a:lnTo>
                  <a:pt x="759881" y="188141"/>
                </a:lnTo>
                <a:lnTo>
                  <a:pt x="760409" y="181804"/>
                </a:lnTo>
                <a:lnTo>
                  <a:pt x="761995" y="175467"/>
                </a:lnTo>
                <a:lnTo>
                  <a:pt x="763053" y="169658"/>
                </a:lnTo>
                <a:lnTo>
                  <a:pt x="765167" y="163320"/>
                </a:lnTo>
                <a:lnTo>
                  <a:pt x="767282" y="157511"/>
                </a:lnTo>
                <a:lnTo>
                  <a:pt x="769926" y="152758"/>
                </a:lnTo>
                <a:lnTo>
                  <a:pt x="772040" y="146421"/>
                </a:lnTo>
                <a:lnTo>
                  <a:pt x="774684" y="141668"/>
                </a:lnTo>
                <a:lnTo>
                  <a:pt x="777327" y="136387"/>
                </a:lnTo>
                <a:lnTo>
                  <a:pt x="781028" y="131634"/>
                </a:lnTo>
                <a:lnTo>
                  <a:pt x="783672" y="126881"/>
                </a:lnTo>
                <a:lnTo>
                  <a:pt x="786844" y="122657"/>
                </a:lnTo>
                <a:lnTo>
                  <a:pt x="790016" y="118960"/>
                </a:lnTo>
                <a:lnTo>
                  <a:pt x="790575" y="118471"/>
                </a:lnTo>
                <a:lnTo>
                  <a:pt x="790575" y="118014"/>
                </a:lnTo>
                <a:lnTo>
                  <a:pt x="793251" y="115916"/>
                </a:lnTo>
                <a:lnTo>
                  <a:pt x="796998" y="111720"/>
                </a:lnTo>
                <a:lnTo>
                  <a:pt x="799407" y="109622"/>
                </a:lnTo>
                <a:lnTo>
                  <a:pt x="801118" y="107342"/>
                </a:lnTo>
                <a:lnTo>
                  <a:pt x="802991" y="105939"/>
                </a:lnTo>
                <a:lnTo>
                  <a:pt x="806096" y="101755"/>
                </a:lnTo>
                <a:lnTo>
                  <a:pt x="812519" y="95460"/>
                </a:lnTo>
                <a:lnTo>
                  <a:pt x="815195" y="91788"/>
                </a:lnTo>
                <a:lnTo>
                  <a:pt x="818406" y="88117"/>
                </a:lnTo>
                <a:lnTo>
                  <a:pt x="822153" y="84445"/>
                </a:lnTo>
                <a:lnTo>
                  <a:pt x="825364" y="80774"/>
                </a:lnTo>
                <a:lnTo>
                  <a:pt x="827505" y="76053"/>
                </a:lnTo>
                <a:lnTo>
                  <a:pt x="830181" y="71333"/>
                </a:lnTo>
                <a:lnTo>
                  <a:pt x="832857" y="66612"/>
                </a:lnTo>
                <a:lnTo>
                  <a:pt x="835533" y="61892"/>
                </a:lnTo>
                <a:lnTo>
                  <a:pt x="837139" y="56646"/>
                </a:lnTo>
                <a:lnTo>
                  <a:pt x="839280" y="51926"/>
                </a:lnTo>
                <a:lnTo>
                  <a:pt x="840350" y="47205"/>
                </a:lnTo>
                <a:lnTo>
                  <a:pt x="842491" y="42485"/>
                </a:lnTo>
                <a:lnTo>
                  <a:pt x="842491" y="36715"/>
                </a:lnTo>
                <a:lnTo>
                  <a:pt x="843562" y="31995"/>
                </a:lnTo>
                <a:lnTo>
                  <a:pt x="843562" y="25701"/>
                </a:lnTo>
                <a:lnTo>
                  <a:pt x="843562" y="20980"/>
                </a:lnTo>
                <a:lnTo>
                  <a:pt x="841956" y="15735"/>
                </a:lnTo>
                <a:lnTo>
                  <a:pt x="840350" y="10490"/>
                </a:lnTo>
                <a:lnTo>
                  <a:pt x="837674" y="5245"/>
                </a:lnTo>
                <a:lnTo>
                  <a:pt x="835533" y="524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0" y="1"/>
            <a:ext cx="300036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bg1"/>
                </a:solidFill>
                <a:latin typeface="+mj-lt"/>
              </a:rPr>
              <a:t>Польова археологічна практика </a:t>
            </a:r>
          </a:p>
          <a:p>
            <a:pPr algn="ctr"/>
            <a:r>
              <a:rPr lang="uk-UA" sz="2000" u="sng" dirty="0" smtClean="0">
                <a:solidFill>
                  <a:schemeClr val="bg1"/>
                </a:solidFill>
              </a:rPr>
              <a:t>Науково-навчальна база</a:t>
            </a:r>
            <a:r>
              <a:rPr lang="uk-UA" sz="2000" dirty="0" smtClean="0">
                <a:solidFill>
                  <a:schemeClr val="bg1"/>
                </a:solidFill>
              </a:rPr>
              <a:t>: науково-дослідний Інститут археологічних культур </a:t>
            </a:r>
            <a:r>
              <a:rPr lang="uk-UA" sz="2000" dirty="0" err="1" smtClean="0">
                <a:solidFill>
                  <a:schemeClr val="bg1"/>
                </a:solidFill>
              </a:rPr>
              <a:t>Буго</a:t>
            </a:r>
            <a:r>
              <a:rPr lang="uk-UA" sz="2000" dirty="0" smtClean="0">
                <a:solidFill>
                  <a:schemeClr val="bg1"/>
                </a:solidFill>
              </a:rPr>
              <a:t> - Дніпровського межиріччя, науково-дослідна лабораторія «Археологія Уманщини» Уманського державного педагогічного університету імені Павла Тичини, Інститут археології НАН України, Державний історико-культурний заповідник «Трипільська культура», Державний історико-культурний заповідник «</a:t>
            </a:r>
            <a:r>
              <a:rPr lang="uk-UA" sz="2000" dirty="0" err="1" smtClean="0">
                <a:solidFill>
                  <a:schemeClr val="bg1"/>
                </a:solidFill>
              </a:rPr>
              <a:t>Меджибіж</a:t>
            </a:r>
            <a:r>
              <a:rPr lang="uk-UA" sz="2000" dirty="0" smtClean="0">
                <a:solidFill>
                  <a:schemeClr val="bg1"/>
                </a:solidFill>
              </a:rPr>
              <a:t> ».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ctr"/>
            <a:endParaRPr lang="uk-UA" sz="3600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9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000760" y="2071678"/>
            <a:ext cx="2762240" cy="4786322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08000" rtlCol="0" anchor="t" anchorCtr="0"/>
          <a:lstStyle/>
          <a:p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Участь у розкопках поселення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західно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– трипільських племен </a:t>
            </a:r>
          </a:p>
          <a:p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Томашівської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групи на притоці річки Гнилий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Тікич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,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Лисянського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району.Участь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у розкопі решток жител №42 і №43 трипільської культури в селі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Легедзине.Розкоп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могильника черняхівської культури</a:t>
            </a:r>
            <a:endParaRPr lang="uk-UA" dirty="0">
              <a:solidFill>
                <a:schemeClr val="tx1"/>
              </a:solidFill>
              <a:latin typeface="Gill Sans M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1802" y="2071678"/>
            <a:ext cx="2830234" cy="4786322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08000" rtlCol="0" anchor="t" anchorCtr="0"/>
          <a:lstStyle/>
          <a:p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Місце дослідження - трипільське поселення</a:t>
            </a:r>
          </a:p>
          <a:p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неподалік урочища Бурти, між селами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Шушківка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та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Чаплинка</a:t>
            </a:r>
            <a:endParaRPr lang="uk-UA" dirty="0" smtClean="0">
              <a:solidFill>
                <a:schemeClr val="tx1"/>
              </a:solidFill>
              <a:latin typeface="Gill Sans MT" pitchFamily="34" charset="0"/>
            </a:endParaRPr>
          </a:p>
          <a:p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Лисянського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 району Черкаської області,а також на території державного заповідника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“Трипільська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культура”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в селі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Легедзине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.</a:t>
            </a:r>
          </a:p>
          <a:p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Об’єкти  дослідження - поселення трипільських племен.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5720" y="2071678"/>
            <a:ext cx="2714644" cy="4500594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08000" rtlCol="0" anchor="t" anchorCtr="0"/>
          <a:lstStyle/>
          <a:p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Участь у розкопках археологічних об’єктів визначених Інститутом археології НАН України на території сіл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Легедзине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Тальнівського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району,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Доброводи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,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Косенівка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Уманського району.2006 рік участь в охоронних розкопках у Роменському районі Сумської області.</a:t>
            </a:r>
            <a:endParaRPr lang="uk-UA" dirty="0">
              <a:solidFill>
                <a:schemeClr val="tx1"/>
              </a:solidFill>
              <a:latin typeface="Gill Sans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720" y="1571612"/>
            <a:ext cx="2667000" cy="438144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uk-UA" sz="2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rPr>
              <a:t>2001-2007</a:t>
            </a:r>
            <a:endParaRPr lang="uk-UA" sz="22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142873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1</a:t>
            </a:r>
            <a:endParaRPr lang="en-US" sz="4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657200" y="1771636"/>
            <a:ext cx="400048" cy="0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71802" y="1571612"/>
            <a:ext cx="2809876" cy="428628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uk-UA" sz="2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rPr>
              <a:t>2008</a:t>
            </a:r>
            <a:endParaRPr lang="uk-UA" sz="22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036" y="1428736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2</a:t>
            </a:r>
            <a:endParaRPr lang="en-US" sz="4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657596" y="1771636"/>
            <a:ext cx="542924" cy="0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00760" y="1571612"/>
            <a:ext cx="2809876" cy="428628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uk-UA" sz="2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rPr>
              <a:t>2009</a:t>
            </a:r>
            <a:endParaRPr lang="uk-UA" sz="22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72198" y="1428736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3</a:t>
            </a:r>
            <a:endParaRPr lang="en-US" sz="4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2"/>
          <p:cNvCxnSpPr/>
          <p:nvPr/>
        </p:nvCxnSpPr>
        <p:spPr>
          <a:xfrm rot="5400000">
            <a:off x="6429388" y="1857364"/>
            <a:ext cx="428628" cy="0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 descr="800px-P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0"/>
            <a:ext cx="8572560" cy="150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96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000760" y="2071678"/>
            <a:ext cx="2762240" cy="4786322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08000" rtlCol="0" anchor="t" anchorCtr="0"/>
          <a:lstStyle/>
          <a:p>
            <a:endParaRPr lang="uk-UA" dirty="0">
              <a:solidFill>
                <a:schemeClr val="tx1"/>
              </a:solidFill>
              <a:latin typeface="Gill Sans M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1802" y="2071678"/>
            <a:ext cx="2830234" cy="4786322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08000" rtlCol="0" anchor="t" anchorCtr="0"/>
          <a:lstStyle/>
          <a:p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Участь у складі двох експедицій Інституту археології НАН України: палеолітичної і трипільської на території Державного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історико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– культурного заповідника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“Меджибіж”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, та дослідження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Талянківського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поселення – гіганта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Тальнівського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району Черкаської області.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5720" y="2071678"/>
            <a:ext cx="2714644" cy="4500594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08000" rtlCol="0" anchor="t" anchorCtr="0"/>
          <a:lstStyle/>
          <a:p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Архіологічна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практика у складі черняхівського загону </a:t>
            </a:r>
          </a:p>
          <a:p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Трипільської експедиції Інституту археології НАН України в селі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Легедзине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та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смт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.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Меджибіж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</a:t>
            </a:r>
            <a:r>
              <a:rPr lang="uk-UA" dirty="0" err="1" smtClean="0">
                <a:solidFill>
                  <a:schemeClr val="tx1"/>
                </a:solidFill>
                <a:latin typeface="Gill Sans MT" pitchFamily="34" charset="0"/>
              </a:rPr>
              <a:t>Летичівського</a:t>
            </a:r>
            <a:r>
              <a:rPr lang="uk-UA" dirty="0" smtClean="0">
                <a:solidFill>
                  <a:schemeClr val="tx1"/>
                </a:solidFill>
                <a:latin typeface="Gill Sans MT" pitchFamily="34" charset="0"/>
              </a:rPr>
              <a:t> району Хмельницької області.</a:t>
            </a:r>
            <a:endParaRPr lang="uk-UA" dirty="0">
              <a:solidFill>
                <a:schemeClr val="tx1"/>
              </a:solidFill>
              <a:latin typeface="Gill Sans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720" y="1571612"/>
            <a:ext cx="2667000" cy="438144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uk-UA" sz="2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rPr>
              <a:t>2010</a:t>
            </a:r>
            <a:endParaRPr lang="uk-UA" sz="22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1428736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4</a:t>
            </a:r>
            <a:endParaRPr lang="en-US" sz="4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657200" y="1771636"/>
            <a:ext cx="400048" cy="0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71802" y="1571612"/>
            <a:ext cx="2809876" cy="428628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uk-UA" sz="2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rPr>
              <a:t>2011</a:t>
            </a:r>
            <a:endParaRPr lang="uk-UA" sz="22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036" y="1428736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5</a:t>
            </a:r>
            <a:endParaRPr lang="en-US" sz="4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657596" y="1771636"/>
            <a:ext cx="542924" cy="0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00760" y="1571612"/>
            <a:ext cx="2809876" cy="428628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r>
              <a:rPr lang="uk-UA" sz="2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rPr>
              <a:t>2012</a:t>
            </a:r>
            <a:endParaRPr lang="uk-UA" sz="22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72198" y="1428736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6</a:t>
            </a:r>
            <a:endParaRPr lang="en-US" sz="4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21" name="Straight Connector 12"/>
          <p:cNvCxnSpPr/>
          <p:nvPr/>
        </p:nvCxnSpPr>
        <p:spPr>
          <a:xfrm rot="5400000">
            <a:off x="6429388" y="1857364"/>
            <a:ext cx="428628" cy="0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 descr="800px-P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0"/>
            <a:ext cx="8572560" cy="150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96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225644"/>
          </a:xfrm>
        </p:spPr>
        <p:txBody>
          <a:bodyPr>
            <a:normAutofit/>
          </a:bodyPr>
          <a:lstStyle/>
          <a:p>
            <a:r>
              <a:rPr lang="uk-UA" sz="2200" b="1" dirty="0" smtClean="0"/>
              <a:t>Мета археологічної практики</a:t>
            </a:r>
            <a:r>
              <a:rPr lang="uk-UA" sz="2200" dirty="0" smtClean="0"/>
              <a:t> – закріпити  основні знання і вміння у науковому вивченні пам’яток різних категорій в польових умовах, а також донести розуміння важливості збереження і охорони пам’яток археології.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" name="Рисунок 10" descr="P71001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1372" y="1500174"/>
            <a:ext cx="4492628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P71000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1500174"/>
            <a:ext cx="4500594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1538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imated_timer_on_textured_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E6E1E55-192B-4744-92A0-4BC39D7F02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1340</Words>
  <Application>Microsoft Office PowerPoint</Application>
  <PresentationFormat>Экран (4:3)</PresentationFormat>
  <Paragraphs>178</Paragraphs>
  <Slides>52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Animated_timer_on_textured_background</vt:lpstr>
      <vt:lpstr>  </vt:lpstr>
      <vt:lpstr>Навчальні практики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 археологічної практики – закріпити  основні знання і вміння у науковому вивченні пам’яток різних категорій в польових умовах, а також донести розуміння важливості збереження і охорони пам’яток археології. </vt:lpstr>
      <vt:lpstr> </vt:lpstr>
      <vt:lpstr>Наукові керівники археологічних досліджень</vt:lpstr>
      <vt:lpstr>Презентация PowerPoint</vt:lpstr>
      <vt:lpstr>Презентация PowerPoint</vt:lpstr>
      <vt:lpstr>Польовий етап практики</vt:lpstr>
      <vt:lpstr>Сходження на гору Стримба Висота Стримби — 1719 м</vt:lpstr>
      <vt:lpstr>Студенти досліджують історію краю:с.Колочава,о.Синевир,м.Ужгород</vt:lpstr>
      <vt:lpstr>Презентация PowerPoint</vt:lpstr>
      <vt:lpstr>Навчальні бази музейної практики Динаміка розширення за 2007 – 2011 рр.</vt:lpstr>
      <vt:lpstr>Презентация PowerPoint</vt:lpstr>
      <vt:lpstr>Презентация PowerPoint</vt:lpstr>
      <vt:lpstr>Національний історико – етнографічний заповідник “Переяслав”</vt:lpstr>
      <vt:lpstr>Презентация PowerPoint</vt:lpstr>
      <vt:lpstr>Архівна практика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Правова практика</vt:lpstr>
      <vt:lpstr>Презентация PowerPoint</vt:lpstr>
      <vt:lpstr>Презентация PowerPoint</vt:lpstr>
      <vt:lpstr>Етнографічна практика</vt:lpstr>
      <vt:lpstr>Презентация PowerPoint</vt:lpstr>
      <vt:lpstr>Презентация PowerPoint</vt:lpstr>
      <vt:lpstr>Презентация PowerPoint</vt:lpstr>
      <vt:lpstr>Державна педагогічна (виробнича) практика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Бази практики УМАНСЬКА ЗАГАЛЬНООСВІТНЯ ШКОЛА І-ІІІ СТУПЕНІВ №7 – колегіум, ЗАГАЛЬНООСВІТНІ ШКОЛИ І-ІІІ СТУПЕНІВ №3,14,11 </vt:lpstr>
      <vt:lpstr>Студенти історичного факультету на педагогічній практиці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Методичний ресурс практики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modified xsi:type="dcterms:W3CDTF">2012-04-18T18:14:58Z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TC024245009991</vt:lpwstr>
  </property>
</Properties>
</file>